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279" r:id="rId2"/>
    <p:sldId id="381" r:id="rId3"/>
    <p:sldId id="281" r:id="rId4"/>
    <p:sldId id="278" r:id="rId5"/>
    <p:sldId id="256" r:id="rId6"/>
    <p:sldId id="257" r:id="rId7"/>
    <p:sldId id="258" r:id="rId8"/>
    <p:sldId id="259" r:id="rId9"/>
    <p:sldId id="260" r:id="rId10"/>
    <p:sldId id="261" r:id="rId11"/>
    <p:sldId id="360" r:id="rId12"/>
    <p:sldId id="370"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82" r:id="rId28"/>
    <p:sldId id="283" r:id="rId29"/>
    <p:sldId id="284" r:id="rId30"/>
    <p:sldId id="285" r:id="rId31"/>
    <p:sldId id="286" r:id="rId32"/>
    <p:sldId id="328" r:id="rId33"/>
    <p:sldId id="310" r:id="rId34"/>
    <p:sldId id="287" r:id="rId35"/>
    <p:sldId id="288" r:id="rId36"/>
    <p:sldId id="344" r:id="rId37"/>
    <p:sldId id="345" r:id="rId38"/>
    <p:sldId id="289" r:id="rId39"/>
    <p:sldId id="320" r:id="rId40"/>
    <p:sldId id="290" r:id="rId41"/>
    <p:sldId id="291" r:id="rId42"/>
    <p:sldId id="346" r:id="rId43"/>
    <p:sldId id="368" r:id="rId44"/>
    <p:sldId id="361" r:id="rId45"/>
    <p:sldId id="374" r:id="rId46"/>
    <p:sldId id="358" r:id="rId47"/>
    <p:sldId id="375" r:id="rId48"/>
    <p:sldId id="384" r:id="rId49"/>
    <p:sldId id="357" r:id="rId50"/>
    <p:sldId id="292" r:id="rId51"/>
    <p:sldId id="293" r:id="rId52"/>
    <p:sldId id="343" r:id="rId53"/>
    <p:sldId id="392" r:id="rId54"/>
    <p:sldId id="403" r:id="rId55"/>
    <p:sldId id="404" r:id="rId56"/>
    <p:sldId id="405" r:id="rId57"/>
    <p:sldId id="341" r:id="rId58"/>
    <p:sldId id="355" r:id="rId59"/>
    <p:sldId id="366" r:id="rId60"/>
    <p:sldId id="377" r:id="rId61"/>
    <p:sldId id="385" r:id="rId62"/>
    <p:sldId id="363" r:id="rId63"/>
    <p:sldId id="364" r:id="rId64"/>
    <p:sldId id="386" r:id="rId65"/>
    <p:sldId id="396" r:id="rId66"/>
    <p:sldId id="397" r:id="rId67"/>
    <p:sldId id="407" r:id="rId68"/>
    <p:sldId id="408" r:id="rId69"/>
    <p:sldId id="414" r:id="rId70"/>
    <p:sldId id="708" r:id="rId71"/>
    <p:sldId id="294" r:id="rId72"/>
    <p:sldId id="295" r:id="rId73"/>
    <p:sldId id="354" r:id="rId74"/>
    <p:sldId id="337" r:id="rId75"/>
    <p:sldId id="349" r:id="rId76"/>
    <p:sldId id="390" r:id="rId77"/>
    <p:sldId id="365" r:id="rId78"/>
    <p:sldId id="338" r:id="rId79"/>
    <p:sldId id="339" r:id="rId80"/>
    <p:sldId id="340" r:id="rId81"/>
    <p:sldId id="387" r:id="rId82"/>
    <p:sldId id="324" r:id="rId83"/>
    <p:sldId id="312" r:id="rId84"/>
    <p:sldId id="401" r:id="rId85"/>
    <p:sldId id="296" r:id="rId86"/>
    <p:sldId id="297" r:id="rId87"/>
    <p:sldId id="298" r:id="rId88"/>
    <p:sldId id="331" r:id="rId89"/>
    <p:sldId id="326" r:id="rId90"/>
    <p:sldId id="299" r:id="rId91"/>
    <p:sldId id="300" r:id="rId92"/>
    <p:sldId id="399" r:id="rId93"/>
    <p:sldId id="301" r:id="rId94"/>
    <p:sldId id="709" r:id="rId95"/>
    <p:sldId id="710" r:id="rId96"/>
    <p:sldId id="711" r:id="rId97"/>
    <p:sldId id="321" r:id="rId98"/>
    <p:sldId id="712" r:id="rId99"/>
    <p:sldId id="322" r:id="rId100"/>
    <p:sldId id="713" r:id="rId101"/>
    <p:sldId id="714" r:id="rId102"/>
    <p:sldId id="303" r:id="rId103"/>
    <p:sldId id="304" r:id="rId104"/>
    <p:sldId id="400" r:id="rId105"/>
    <p:sldId id="305" r:id="rId106"/>
    <p:sldId id="307" r:id="rId107"/>
    <p:sldId id="327" r:id="rId108"/>
    <p:sldId id="351" r:id="rId109"/>
    <p:sldId id="308" r:id="rId110"/>
    <p:sldId id="409" r:id="rId111"/>
    <p:sldId id="410" r:id="rId112"/>
    <p:sldId id="715" r:id="rId113"/>
    <p:sldId id="716" r:id="rId114"/>
    <p:sldId id="717" r:id="rId115"/>
    <p:sldId id="718" r:id="rId116"/>
    <p:sldId id="719" r:id="rId117"/>
    <p:sldId id="262" r:id="rId118"/>
    <p:sldId id="309" r:id="rId119"/>
    <p:sldId id="391" r:id="rId120"/>
    <p:sldId id="302" r:id="rId121"/>
    <p:sldId id="720" r:id="rId122"/>
    <p:sldId id="329" r:id="rId123"/>
    <p:sldId id="413" r:id="rId124"/>
    <p:sldId id="383" r:id="rId125"/>
    <p:sldId id="722" r:id="rId126"/>
    <p:sldId id="723" r:id="rId127"/>
    <p:sldId id="724" r:id="rId128"/>
    <p:sldId id="725" r:id="rId129"/>
    <p:sldId id="721" r:id="rId130"/>
    <p:sldId id="369" r:id="rId131"/>
    <p:sldId id="330" r:id="rId132"/>
    <p:sldId id="311" r:id="rId133"/>
  </p:sldIdLst>
  <p:sldSz cx="9144000" cy="6858000" type="screen4x3"/>
  <p:notesSz cx="6858000" cy="9144000"/>
  <p:defaultTextStyle>
    <a:defPPr>
      <a:defRPr lang="en-US"/>
    </a:defPPr>
    <a:lvl1pPr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5pPr>
    <a:lvl6pPr marL="2286000" algn="l" defTabSz="914400" rtl="0" eaLnBrk="1" latinLnBrk="0" hangingPunct="1">
      <a:defRPr b="1" kern="1200">
        <a:solidFill>
          <a:srgbClr val="000099"/>
        </a:solidFill>
        <a:latin typeface="Arial" panose="020B0604020202020204" pitchFamily="34" charset="0"/>
        <a:ea typeface="+mn-ea"/>
        <a:cs typeface="+mn-cs"/>
      </a:defRPr>
    </a:lvl6pPr>
    <a:lvl7pPr marL="2743200" algn="l" defTabSz="914400" rtl="0" eaLnBrk="1" latinLnBrk="0" hangingPunct="1">
      <a:defRPr b="1" kern="1200">
        <a:solidFill>
          <a:srgbClr val="000099"/>
        </a:solidFill>
        <a:latin typeface="Arial" panose="020B0604020202020204" pitchFamily="34" charset="0"/>
        <a:ea typeface="+mn-ea"/>
        <a:cs typeface="+mn-cs"/>
      </a:defRPr>
    </a:lvl7pPr>
    <a:lvl8pPr marL="3200400" algn="l" defTabSz="914400" rtl="0" eaLnBrk="1" latinLnBrk="0" hangingPunct="1">
      <a:defRPr b="1" kern="1200">
        <a:solidFill>
          <a:srgbClr val="000099"/>
        </a:solidFill>
        <a:latin typeface="Arial" panose="020B0604020202020204" pitchFamily="34" charset="0"/>
        <a:ea typeface="+mn-ea"/>
        <a:cs typeface="+mn-cs"/>
      </a:defRPr>
    </a:lvl8pPr>
    <a:lvl9pPr marL="3657600" algn="l" defTabSz="914400" rtl="0" eaLnBrk="1" latinLnBrk="0" hangingPunct="1">
      <a:defRPr b="1" kern="1200">
        <a:solidFill>
          <a:srgbClr val="000099"/>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A65F9BCA-0BF5-4538-B692-50D73321F4C9}">
          <p14:sldIdLst>
            <p14:sldId id="279"/>
            <p14:sldId id="381"/>
            <p14:sldId id="281"/>
          </p14:sldIdLst>
        </p14:section>
        <p14:section name="Dual System" id="{21FC9CCB-08A4-483F-9009-D26C61FCE53F}">
          <p14:sldIdLst>
            <p14:sldId id="278"/>
            <p14:sldId id="256"/>
            <p14:sldId id="257"/>
            <p14:sldId id="258"/>
            <p14:sldId id="259"/>
            <p14:sldId id="260"/>
            <p14:sldId id="261"/>
            <p14:sldId id="360"/>
            <p14:sldId id="370"/>
            <p14:sldId id="264"/>
            <p14:sldId id="265"/>
            <p14:sldId id="266"/>
            <p14:sldId id="267"/>
            <p14:sldId id="268"/>
            <p14:sldId id="269"/>
            <p14:sldId id="270"/>
            <p14:sldId id="271"/>
            <p14:sldId id="272"/>
            <p14:sldId id="273"/>
            <p14:sldId id="274"/>
            <p14:sldId id="275"/>
            <p14:sldId id="276"/>
            <p14:sldId id="277"/>
            <p14:sldId id="282"/>
            <p14:sldId id="283"/>
            <p14:sldId id="284"/>
            <p14:sldId id="285"/>
            <p14:sldId id="286"/>
            <p14:sldId id="328"/>
          </p14:sldIdLst>
        </p14:section>
        <p14:section name="NFHS - USSF Differences" id="{F0C81678-61B0-4F19-A724-0246F2D417DC}">
          <p14:sldIdLst>
            <p14:sldId id="310"/>
          </p14:sldIdLst>
        </p14:section>
        <p14:section name="Rule 1" id="{A0020E8B-6DE8-4401-A40E-3A675F50B499}">
          <p14:sldIdLst>
            <p14:sldId id="287"/>
            <p14:sldId id="288"/>
            <p14:sldId id="344"/>
            <p14:sldId id="345"/>
          </p14:sldIdLst>
        </p14:section>
        <p14:section name="Rule 2" id="{9499EE29-0182-4479-B65E-C2621F0D8225}">
          <p14:sldIdLst>
            <p14:sldId id="289"/>
            <p14:sldId id="320"/>
          </p14:sldIdLst>
        </p14:section>
        <p14:section name="Rule 3" id="{304148EF-6265-46F2-8844-123F8641D43E}">
          <p14:sldIdLst>
            <p14:sldId id="290"/>
            <p14:sldId id="291"/>
            <p14:sldId id="346"/>
            <p14:sldId id="368"/>
            <p14:sldId id="361"/>
            <p14:sldId id="374"/>
            <p14:sldId id="358"/>
            <p14:sldId id="375"/>
            <p14:sldId id="384"/>
            <p14:sldId id="357"/>
            <p14:sldId id="292"/>
          </p14:sldIdLst>
        </p14:section>
        <p14:section name="Rule 4" id="{5EF4DA99-09DF-4CD8-996A-76638C8528B5}">
          <p14:sldIdLst>
            <p14:sldId id="293"/>
            <p14:sldId id="343"/>
            <p14:sldId id="392"/>
            <p14:sldId id="403"/>
            <p14:sldId id="404"/>
            <p14:sldId id="405"/>
            <p14:sldId id="341"/>
            <p14:sldId id="355"/>
            <p14:sldId id="366"/>
            <p14:sldId id="377"/>
            <p14:sldId id="385"/>
            <p14:sldId id="363"/>
            <p14:sldId id="364"/>
            <p14:sldId id="386"/>
            <p14:sldId id="396"/>
            <p14:sldId id="397"/>
            <p14:sldId id="407"/>
            <p14:sldId id="408"/>
            <p14:sldId id="414"/>
            <p14:sldId id="708"/>
          </p14:sldIdLst>
        </p14:section>
        <p14:section name="Rule 5" id="{E89BA5C3-377C-40D1-B8CB-EF36E33A18B0}">
          <p14:sldIdLst>
            <p14:sldId id="294"/>
            <p14:sldId id="295"/>
            <p14:sldId id="354"/>
            <p14:sldId id="337"/>
            <p14:sldId id="349"/>
            <p14:sldId id="390"/>
            <p14:sldId id="365"/>
            <p14:sldId id="338"/>
            <p14:sldId id="339"/>
            <p14:sldId id="340"/>
            <p14:sldId id="387"/>
            <p14:sldId id="324"/>
            <p14:sldId id="312"/>
            <p14:sldId id="401"/>
          </p14:sldIdLst>
        </p14:section>
        <p14:section name="Rule 6" id="{3E02CF95-7A9D-44B8-B1AA-6CD61EA48426}">
          <p14:sldIdLst>
            <p14:sldId id="296"/>
          </p14:sldIdLst>
        </p14:section>
        <p14:section name="Rule 7" id="{54B47A2E-CB13-49F4-926D-0C8A5FB56AD5}">
          <p14:sldIdLst>
            <p14:sldId id="297"/>
            <p14:sldId id="298"/>
            <p14:sldId id="331"/>
            <p14:sldId id="326"/>
            <p14:sldId id="299"/>
          </p14:sldIdLst>
        </p14:section>
        <p14:section name="Rule 8" id="{6F7E4FD9-79A8-4026-A5E3-E64B2EF3A636}">
          <p14:sldIdLst>
            <p14:sldId id="300"/>
            <p14:sldId id="399"/>
          </p14:sldIdLst>
        </p14:section>
        <p14:section name="Rule 9" id="{387C1434-C0E4-4B85-8B75-938B7916F727}">
          <p14:sldIdLst>
            <p14:sldId id="301"/>
            <p14:sldId id="709"/>
            <p14:sldId id="710"/>
            <p14:sldId id="711"/>
            <p14:sldId id="321"/>
            <p14:sldId id="712"/>
            <p14:sldId id="322"/>
            <p14:sldId id="713"/>
            <p14:sldId id="714"/>
          </p14:sldIdLst>
        </p14:section>
        <p14:section name="Rule 10" id="{10651D79-94D2-4753-8C60-848B36D77FD5}">
          <p14:sldIdLst>
            <p14:sldId id="303"/>
          </p14:sldIdLst>
        </p14:section>
        <p14:section name="Rule 11" id="{C21F0931-1F76-4C74-B897-653B975A0277}">
          <p14:sldIdLst>
            <p14:sldId id="304"/>
            <p14:sldId id="400"/>
          </p14:sldIdLst>
        </p14:section>
        <p14:section name="Rule 12" id="{3900C94F-EC3F-453D-A5C2-43EFE25AE223}">
          <p14:sldIdLst>
            <p14:sldId id="305"/>
            <p14:sldId id="307"/>
            <p14:sldId id="327"/>
            <p14:sldId id="351"/>
          </p14:sldIdLst>
        </p14:section>
        <p14:section name="Rule 13" id="{0E1DA4B9-E36B-461D-988C-5B1B579A31BF}">
          <p14:sldIdLst>
            <p14:sldId id="308"/>
            <p14:sldId id="409"/>
            <p14:sldId id="410"/>
            <p14:sldId id="715"/>
            <p14:sldId id="716"/>
            <p14:sldId id="717"/>
            <p14:sldId id="718"/>
            <p14:sldId id="719"/>
            <p14:sldId id="262"/>
          </p14:sldIdLst>
        </p14:section>
        <p14:section name="Rule 14" id="{99001CA0-0890-4C99-A5C0-E19FD6ABC6CD}">
          <p14:sldIdLst>
            <p14:sldId id="309"/>
            <p14:sldId id="391"/>
            <p14:sldId id="302"/>
            <p14:sldId id="720"/>
            <p14:sldId id="329"/>
            <p14:sldId id="413"/>
          </p14:sldIdLst>
        </p14:section>
        <p14:section name="Rule 15" id="{9CC60C6C-89BA-4498-A617-BBCFB8741D1F}">
          <p14:sldIdLst>
            <p14:sldId id="383"/>
          </p14:sldIdLst>
        </p14:section>
        <p14:section name="Rule 16" id="{EDF9C976-7222-4B1B-BB6D-8625D697FD64}">
          <p14:sldIdLst>
            <p14:sldId id="722"/>
            <p14:sldId id="723"/>
            <p14:sldId id="724"/>
            <p14:sldId id="725"/>
          </p14:sldIdLst>
        </p14:section>
        <p14:section name="Rule 18" id="{D70A96D8-FB24-4459-9AB5-5FA209A07252}">
          <p14:sldIdLst>
            <p14:sldId id="721"/>
            <p14:sldId id="369"/>
          </p14:sldIdLst>
        </p14:section>
        <p14:section name="GHSA" id="{BD6FDAA4-2BAE-46F5-816F-4B69709AAF0E}">
          <p14:sldIdLst>
            <p14:sldId id="330"/>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00"/>
    <a:srgbClr val="CC9900"/>
    <a:srgbClr val="0000FF"/>
    <a:srgbClr val="000000"/>
    <a:srgbClr val="CCCC00"/>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79736" autoAdjust="0"/>
  </p:normalViewPr>
  <p:slideViewPr>
    <p:cSldViewPr showGuides="1">
      <p:cViewPr varScale="1">
        <p:scale>
          <a:sx n="69" d="100"/>
          <a:sy n="69" d="100"/>
        </p:scale>
        <p:origin x="1926" y="6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19608"/>
    </p:cViewPr>
  </p:sorterViewPr>
  <p:notesViewPr>
    <p:cSldViewPr showGuides="1">
      <p:cViewPr varScale="1">
        <p:scale>
          <a:sx n="59" d="100"/>
          <a:sy n="59" d="100"/>
        </p:scale>
        <p:origin x="-17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1.xml"/><Relationship Id="rId1" Type="http://schemas.openxmlformats.org/officeDocument/2006/relationships/slide" Target="slides/slide9.xml"/><Relationship Id="rId5" Type="http://schemas.openxmlformats.org/officeDocument/2006/relationships/slide" Target="slides/slide84.xml"/><Relationship Id="rId4"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dirty="0"/>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pitchFamily="18" charset="0"/>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dirty="0"/>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panose="02020603050405020304" pitchFamily="18" charset="0"/>
              </a:defRPr>
            </a:lvl1pPr>
          </a:lstStyle>
          <a:p>
            <a:pPr>
              <a:defRPr/>
            </a:pPr>
            <a:fld id="{14F62293-EEB0-478E-93ED-9AEC95A1B0B2}" type="slidenum">
              <a:rPr lang="en-US" altLang="en-US"/>
              <a:pPr>
                <a:defRPr/>
              </a:pPr>
              <a:t>‹#›</a:t>
            </a:fld>
            <a:endParaRPr lang="en-US" altLang="en-US" dirty="0"/>
          </a:p>
        </p:txBody>
      </p:sp>
    </p:spTree>
    <p:extLst>
      <p:ext uri="{BB962C8B-B14F-4D97-AF65-F5344CB8AC3E}">
        <p14:creationId xmlns:p14="http://schemas.microsoft.com/office/powerpoint/2010/main" val="2588168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598CD6-FB4B-4720-BAAE-BA0CE779B9E1}" type="slidenum">
              <a:rPr lang="en-US" altLang="en-US" smtClean="0"/>
              <a:pPr>
                <a:spcBef>
                  <a:spcPct val="0"/>
                </a:spcBef>
              </a:pPr>
              <a:t>1</a:t>
            </a:fld>
            <a:endParaRPr lang="en-US" alt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556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B0CF98-9501-4A7D-9243-40E987166286}" type="slidenum">
              <a:rPr lang="en-US" altLang="en-US" smtClean="0"/>
              <a:pPr>
                <a:spcBef>
                  <a:spcPct val="0"/>
                </a:spcBef>
              </a:pPr>
              <a:t>10</a:t>
            </a:fld>
            <a:endParaRPr lang="en-US" altLang="en-US"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327335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031E0A-12AA-4D4F-926E-27E98F485F20}" type="slidenum">
              <a:rPr lang="en-US" altLang="en-US" smtClean="0"/>
              <a:pPr>
                <a:spcBef>
                  <a:spcPct val="0"/>
                </a:spcBef>
              </a:pPr>
              <a:t>103</a:t>
            </a:fld>
            <a:endParaRPr lang="en-US" altLang="en-US" dirty="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new</a:t>
            </a:r>
            <a:r>
              <a:rPr lang="en-US" altLang="en-US" baseline="0" dirty="0"/>
              <a:t> definition of gaining advantage by being in that position and receiving the ball from a deliberate play and not a deliberate save….</a:t>
            </a:r>
            <a:endParaRPr lang="en-US" altLang="en-US" dirty="0"/>
          </a:p>
        </p:txBody>
      </p:sp>
    </p:spTree>
    <p:extLst>
      <p:ext uri="{BB962C8B-B14F-4D97-AF65-F5344CB8AC3E}">
        <p14:creationId xmlns:p14="http://schemas.microsoft.com/office/powerpoint/2010/main" val="41905125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RESTARTS:  LOCATION OF OFFSIDE RESTART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restart for offside infractions is an indirect free kicks taken from the spot where the offending player interfered with play, interfered with an opponent or gained advantage by being in that position. </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104</a:t>
            </a:fld>
            <a:endParaRPr lang="en-US" dirty="0"/>
          </a:p>
        </p:txBody>
      </p:sp>
    </p:spTree>
    <p:extLst>
      <p:ext uri="{BB962C8B-B14F-4D97-AF65-F5344CB8AC3E}">
        <p14:creationId xmlns:p14="http://schemas.microsoft.com/office/powerpoint/2010/main" val="4717942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AF6756-B7F7-4F76-9004-0009FBC4E956}" type="slidenum">
              <a:rPr lang="en-US" altLang="en-US" smtClean="0"/>
              <a:pPr>
                <a:spcBef>
                  <a:spcPct val="0"/>
                </a:spcBef>
              </a:pPr>
              <a:t>105</a:t>
            </a:fld>
            <a:endParaRPr lang="en-US" altLang="en-US" dirty="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453959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FF94EF-0135-42B2-AB60-A4E6D250B566}" type="slidenum">
              <a:rPr lang="en-US" altLang="en-US" smtClean="0"/>
              <a:pPr>
                <a:spcBef>
                  <a:spcPct val="0"/>
                </a:spcBef>
              </a:pPr>
              <a:t>106</a:t>
            </a:fld>
            <a:endParaRPr lang="en-US" altLang="en-US" dirty="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is notifications to the coaches and NOT an explanation</a:t>
            </a:r>
          </a:p>
        </p:txBody>
      </p:sp>
    </p:spTree>
    <p:extLst>
      <p:ext uri="{BB962C8B-B14F-4D97-AF65-F5344CB8AC3E}">
        <p14:creationId xmlns:p14="http://schemas.microsoft.com/office/powerpoint/2010/main" val="22447562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1EFD43-7FCE-4298-B816-57EC555A77BA}" type="slidenum">
              <a:rPr lang="en-US" altLang="en-US" smtClean="0"/>
              <a:pPr>
                <a:spcBef>
                  <a:spcPct val="0"/>
                </a:spcBef>
              </a:pPr>
              <a:t>107</a:t>
            </a:fld>
            <a:endParaRPr lang="en-US" altLang="en-US" dirty="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146644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4BF40F-2935-40F8-829A-1935F13ADD6D}" type="slidenum">
              <a:rPr lang="en-US" altLang="en-US" smtClean="0"/>
              <a:pPr>
                <a:spcBef>
                  <a:spcPct val="0"/>
                </a:spcBef>
              </a:pPr>
              <a:t>108</a:t>
            </a:fld>
            <a:endParaRPr lang="en-US" altLang="en-US"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34255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728784-D2FA-4333-ADF3-AF8EDAC50193}" type="slidenum">
              <a:rPr lang="en-US" altLang="en-US" smtClean="0"/>
              <a:pPr>
                <a:spcBef>
                  <a:spcPct val="0"/>
                </a:spcBef>
              </a:pPr>
              <a:t>109</a:t>
            </a:fld>
            <a:endParaRPr lang="en-US" altLang="en-US" dirty="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912459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t>Rule 13-2-1j (new)</a:t>
            </a:r>
          </a:p>
          <a:p>
            <a:pPr>
              <a:defRPr/>
            </a:pPr>
            <a:endParaRPr lang="en-US" dirty="0"/>
          </a:p>
          <a:p>
            <a:pPr>
              <a:defRPr/>
            </a:pPr>
            <a:r>
              <a:rPr lang="en-US" dirty="0">
                <a:solidFill>
                  <a:schemeClr val="tx2">
                    <a:lumMod val="75000"/>
                  </a:schemeClr>
                </a:solidFill>
              </a:rPr>
              <a:t>Provides for a penalty for a player(s), coach or bench personnel who enters or leaves the field without permission from an official and interferes with play or an official.</a:t>
            </a:r>
          </a:p>
          <a:p>
            <a:pPr>
              <a:defRPr/>
            </a:pPr>
            <a:endParaRPr lang="en-US" dirty="0"/>
          </a:p>
        </p:txBody>
      </p:sp>
      <p:sp>
        <p:nvSpPr>
          <p:cNvPr id="1198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4EB60B-9C34-471E-BD2F-BE237291C90C}" type="slidenum">
              <a:rPr lang="en-US" altLang="en-US"/>
              <a:pPr/>
              <a:t>110</a:t>
            </a:fld>
            <a:endParaRPr lang="en-US" altLang="en-US"/>
          </a:p>
        </p:txBody>
      </p:sp>
    </p:spTree>
    <p:extLst>
      <p:ext uri="{BB962C8B-B14F-4D97-AF65-F5344CB8AC3E}">
        <p14:creationId xmlns:p14="http://schemas.microsoft.com/office/powerpoint/2010/main" val="6429804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13-2-1j:  Free Kick: When Awarded </a:t>
            </a:r>
          </a:p>
          <a:p>
            <a:endParaRPr lang="en-US" altLang="en-US"/>
          </a:p>
          <a:p>
            <a:r>
              <a:rPr lang="en-US" altLang="en-US"/>
              <a:t>A player, coach or bench personnel enters or leaves the playing field without permission from the official and interferes with play or an official shall be penalized with a direct free kick from the point of the infraction.</a:t>
            </a:r>
          </a:p>
          <a:p>
            <a:endParaRPr lang="en-US" altLang="en-US"/>
          </a:p>
        </p:txBody>
      </p:sp>
      <p:sp>
        <p:nvSpPr>
          <p:cNvPr id="1208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B87FC2-2EA5-4B0E-BDA1-3E6413720233}" type="slidenum">
              <a:rPr lang="en-US" altLang="en-US"/>
              <a:pPr/>
              <a:t>111</a:t>
            </a:fld>
            <a:endParaRPr lang="en-US" altLang="en-US"/>
          </a:p>
        </p:txBody>
      </p:sp>
    </p:spTree>
    <p:extLst>
      <p:ext uri="{BB962C8B-B14F-4D97-AF65-F5344CB8AC3E}">
        <p14:creationId xmlns:p14="http://schemas.microsoft.com/office/powerpoint/2010/main" val="41533076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743E7BD9-325E-4A1E-AF7B-C38ABA94D9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65AE9277-8A2E-4966-923D-6B81A0ED5A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None/>
            </a:pPr>
            <a:r>
              <a:rPr lang="en-US" altLang="en-US" dirty="0"/>
              <a:t>Players opposing the kicker shall be at least 10 yards from the ball until it is kicked, unless they are standing on their own goal line between the goal posts. If the free kick is awarded to the defending team in its penalty area, players opposing the kicker shall be outside the penalty area at least 10 yards from the ball and shall remain there until the ball is in play. Where 3 or more defending team players form a wall, all attacking team players must remain at least 1 yard from the wall until the ball is in play.</a:t>
            </a:r>
          </a:p>
          <a:p>
            <a:endParaRPr lang="en-US" altLang="en-US" b="1" dirty="0"/>
          </a:p>
        </p:txBody>
      </p:sp>
      <p:sp>
        <p:nvSpPr>
          <p:cNvPr id="130052" name="Slide Number Placeholder 3">
            <a:extLst>
              <a:ext uri="{FF2B5EF4-FFF2-40B4-BE49-F238E27FC236}">
                <a16:creationId xmlns:a16="http://schemas.microsoft.com/office/drawing/2014/main" id="{80F95447-1B26-4C41-B8B8-FD92F5E2A0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34561E-567F-4269-A948-91E443226E92}" type="slidenum">
              <a:rPr lang="en-US" altLang="en-US"/>
              <a:pPr/>
              <a:t>112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128266-41F8-44BF-A3AD-68B129B25626}" type="slidenum">
              <a:rPr lang="en-US" altLang="en-US" smtClean="0"/>
              <a:pPr>
                <a:spcBef>
                  <a:spcPct val="0"/>
                </a:spcBef>
              </a:pPr>
              <a:t>11</a:t>
            </a:fld>
            <a:endParaRPr lang="en-US" altLang="en-US"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070354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1CDF0AF-1719-4436-B5CE-D7C8A6F251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BCFFEC16-2E39-47D1-825D-978C42383D4B}"/>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b="1" dirty="0"/>
              <a:t>RULE 13-3-1  HO TAKEN – FREE KICK</a:t>
            </a:r>
          </a:p>
          <a:p>
            <a:pPr>
              <a:defRPr/>
            </a:pPr>
            <a:endParaRPr lang="en-US" altLang="en-US" b="1" dirty="0"/>
          </a:p>
          <a:p>
            <a:pPr>
              <a:defRPr/>
            </a:pPr>
            <a:r>
              <a:rPr lang="en-US" dirty="0"/>
              <a:t>On a free kick taken from within a team’s penalty area, the ball is in play when it is kicked and moves (</a:t>
            </a:r>
            <a:r>
              <a:rPr lang="en-US" dirty="0" err="1"/>
              <a:t>PlayPics</a:t>
            </a:r>
            <a:r>
              <a:rPr lang="en-US" dirty="0"/>
              <a:t> A and B).</a:t>
            </a:r>
            <a:endParaRPr lang="en-US" strike="sngStrike" dirty="0"/>
          </a:p>
          <a:p>
            <a:pPr>
              <a:defRPr/>
            </a:pPr>
            <a:endParaRPr lang="en-US" altLang="en-US" b="1" dirty="0"/>
          </a:p>
        </p:txBody>
      </p:sp>
      <p:sp>
        <p:nvSpPr>
          <p:cNvPr id="132100" name="Slide Number Placeholder 3">
            <a:extLst>
              <a:ext uri="{FF2B5EF4-FFF2-40B4-BE49-F238E27FC236}">
                <a16:creationId xmlns:a16="http://schemas.microsoft.com/office/drawing/2014/main" id="{4C66B77F-93C5-45CE-8444-B26AC25549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E9801F-0205-4A01-AEA1-AA793577B067}" type="slidenum">
              <a:rPr lang="en-US" altLang="en-US">
                <a:solidFill>
                  <a:srgbClr val="000000"/>
                </a:solidFill>
              </a:rPr>
              <a:pPr/>
              <a:t>113</a:t>
            </a:fld>
            <a:endParaRPr lang="en-US" altLang="en-US">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C785237E-ACB1-4BBB-820E-DF2D2F1D51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3A674F99-E043-4B95-A2E9-3A6D32EB1D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three or more defending team players form a wall, all attacking team players must remain at least one yard from the wall until the ball is in play.  </a:t>
            </a:r>
          </a:p>
          <a:p>
            <a:endParaRPr lang="en-US" altLang="en-US" b="1" dirty="0"/>
          </a:p>
        </p:txBody>
      </p:sp>
      <p:sp>
        <p:nvSpPr>
          <p:cNvPr id="134148" name="Slide Number Placeholder 3">
            <a:extLst>
              <a:ext uri="{FF2B5EF4-FFF2-40B4-BE49-F238E27FC236}">
                <a16:creationId xmlns:a16="http://schemas.microsoft.com/office/drawing/2014/main" id="{61AC7917-C950-4081-8FE9-217F6F48C9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950E64-C2D2-414A-B93E-B54B95AA63EC}" type="slidenum">
              <a:rPr lang="en-US" altLang="en-US">
                <a:solidFill>
                  <a:srgbClr val="000000"/>
                </a:solidFill>
              </a:rPr>
              <a:pPr/>
              <a:t>114</a:t>
            </a:fld>
            <a:endParaRPr lang="en-US" altLang="en-US">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55C316A2-5DCF-49C9-BA6B-F043C730FB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9E331AC1-18BD-49EB-AA0A-3D1AC38300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None/>
            </a:pPr>
            <a:r>
              <a:rPr lang="en-US" altLang="en-US" b="1" dirty="0"/>
              <a:t>ART. 2…</a:t>
            </a:r>
          </a:p>
          <a:p>
            <a:pPr eaLnBrk="1" hangingPunct="1">
              <a:buFont typeface="Wingdings" panose="05000000000000000000" pitchFamily="2" charset="2"/>
              <a:buNone/>
            </a:pPr>
            <a:r>
              <a:rPr lang="en-US" altLang="en-US" dirty="0"/>
              <a:t>The ball shall be kicked while it is stationary on the ground at the spot specified by the official. To be in play, the ball shall be moved in any direction. Failure to kick the ball as specified shall result in a rekick.</a:t>
            </a:r>
          </a:p>
          <a:p>
            <a:endParaRPr lang="en-US" altLang="en-US" dirty="0"/>
          </a:p>
        </p:txBody>
      </p:sp>
      <p:sp>
        <p:nvSpPr>
          <p:cNvPr id="136196" name="Slide Number Placeholder 3">
            <a:extLst>
              <a:ext uri="{FF2B5EF4-FFF2-40B4-BE49-F238E27FC236}">
                <a16:creationId xmlns:a16="http://schemas.microsoft.com/office/drawing/2014/main" id="{A9911421-F783-41CF-A519-6D5D390F3B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AD0B18-0C92-4979-846C-F0A6E6B86200}" type="slidenum">
              <a:rPr lang="en-US" altLang="en-US"/>
              <a:pPr/>
              <a:t>115</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6222B7A0-7A88-42DC-BF20-290C3E8D63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8986578F-74A6-426D-B428-9ADBE05EF8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None/>
            </a:pPr>
            <a:r>
              <a:rPr lang="en-US" altLang="en-US" b="1" dirty="0"/>
              <a:t>NEW ART. 4…</a:t>
            </a:r>
          </a:p>
          <a:p>
            <a:pPr eaLnBrk="1" hangingPunct="1">
              <a:buFont typeface="Wingdings" panose="05000000000000000000" pitchFamily="2" charset="2"/>
              <a:buNone/>
            </a:pPr>
            <a:r>
              <a:rPr lang="en-US" altLang="en-US" dirty="0"/>
              <a:t>For indirect kicks, the referee shall signal an indirect kick (using Official NFHS Soccer Signals Rule 5-3-1b) by raising an arm above the head; this signal shall be maintained until the kick is taken and the ball touches another player or goes out of play. If the referee fails to signal the kick is indirect and the ball goes directly into the opponent's goal, the kick shall be retaken.</a:t>
            </a:r>
          </a:p>
          <a:p>
            <a:endParaRPr lang="en-US" altLang="en-US" dirty="0"/>
          </a:p>
        </p:txBody>
      </p:sp>
      <p:sp>
        <p:nvSpPr>
          <p:cNvPr id="138244" name="Slide Number Placeholder 3">
            <a:extLst>
              <a:ext uri="{FF2B5EF4-FFF2-40B4-BE49-F238E27FC236}">
                <a16:creationId xmlns:a16="http://schemas.microsoft.com/office/drawing/2014/main" id="{5D64B827-9EA3-407A-B90C-ADF811CC01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C94C60-EA03-4D5C-BB98-89D3CC3DD85F}" type="slidenum">
              <a:rPr lang="en-US" altLang="en-US"/>
              <a:pPr/>
              <a:t>116</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267234DF-3E6C-447A-8E12-F6609E0C97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77F7DB4E-0BCF-4183-AF5B-914D220EC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referee must show and hold the indirect kick signal until the kick is taken and the ball is touched by any other player.  Failure of the referee to correctly signal indirect free kick when the ball goes directly into the opponent’s goal results in a re-kick.</a:t>
            </a:r>
          </a:p>
          <a:p>
            <a:endParaRPr lang="en-US" altLang="en-US" dirty="0"/>
          </a:p>
        </p:txBody>
      </p:sp>
      <p:sp>
        <p:nvSpPr>
          <p:cNvPr id="140292" name="Slide Number Placeholder 3">
            <a:extLst>
              <a:ext uri="{FF2B5EF4-FFF2-40B4-BE49-F238E27FC236}">
                <a16:creationId xmlns:a16="http://schemas.microsoft.com/office/drawing/2014/main" id="{ECC8B290-4F8E-41CE-BDD8-AC183EA6C4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190B69-E0BD-46E5-8FEA-DAE9D9194B91}" type="slidenum">
              <a:rPr lang="en-US" altLang="en-US">
                <a:solidFill>
                  <a:srgbClr val="000000"/>
                </a:solidFill>
              </a:rPr>
              <a:pPr/>
              <a:t>117</a:t>
            </a:fld>
            <a:endParaRPr lang="en-US" altLang="en-US">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A76534-D2F9-486B-8715-94EE3957608C}" type="slidenum">
              <a:rPr lang="en-US" altLang="en-US" smtClean="0"/>
              <a:pPr>
                <a:spcBef>
                  <a:spcPct val="0"/>
                </a:spcBef>
              </a:pPr>
              <a:t>118</a:t>
            </a:fld>
            <a:endParaRPr lang="en-US" altLang="en-US" dirty="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422523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 14-1-4 </a:t>
            </a:r>
            <a:r>
              <a:rPr lang="en-US" b="1" baseline="0" dirty="0"/>
              <a:t> </a:t>
            </a:r>
            <a:r>
              <a:rPr lang="en-US" b="1" dirty="0"/>
              <a:t>Penalty Kick</a:t>
            </a:r>
          </a:p>
          <a:p>
            <a:endParaRPr lang="en-US"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Once the kicker starts the approach toward the ball, the kicker may not interrupt his or her movement. Failure to kick the ball as specified will be considered a violation by the attacking team, and the appropriate penalties shall apply.</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119</a:t>
            </a:fld>
            <a:endParaRPr lang="en-US" dirty="0"/>
          </a:p>
        </p:txBody>
      </p:sp>
    </p:spTree>
    <p:extLst>
      <p:ext uri="{BB962C8B-B14F-4D97-AF65-F5344CB8AC3E}">
        <p14:creationId xmlns:p14="http://schemas.microsoft.com/office/powerpoint/2010/main" val="41688061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95314D2F-CE49-4D04-A86A-FC664EBD7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F81F57D8-9D61-46D9-9723-B188AFC38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None/>
            </a:pPr>
            <a:r>
              <a:rPr lang="en-US" altLang="en-US" b="1" dirty="0"/>
              <a:t>ART. 3…</a:t>
            </a:r>
          </a:p>
          <a:p>
            <a:pPr eaLnBrk="1" hangingPunct="1">
              <a:buFont typeface="Wingdings" panose="05000000000000000000" pitchFamily="2" charset="2"/>
              <a:buNone/>
            </a:pPr>
            <a:r>
              <a:rPr lang="en-US" altLang="en-US" dirty="0"/>
              <a:t>The opposing goalkeeper shall stand with at least one foot on or in-line with the goal line, facing the kicker, between the goal posts, and shall not be touching the goal posts, crossbar, or nets, until the ball is kicked. Lateral or forward movement is allowed, but the goalkeeper is not permitted to come off the line with both feet until the ball is in play. </a:t>
            </a:r>
          </a:p>
          <a:p>
            <a:endParaRPr lang="en-US" altLang="en-US" b="1" dirty="0"/>
          </a:p>
        </p:txBody>
      </p:sp>
      <p:sp>
        <p:nvSpPr>
          <p:cNvPr id="142340" name="Slide Number Placeholder 3">
            <a:extLst>
              <a:ext uri="{FF2B5EF4-FFF2-40B4-BE49-F238E27FC236}">
                <a16:creationId xmlns:a16="http://schemas.microsoft.com/office/drawing/2014/main" id="{871FFE4A-C960-49E6-8575-48DC1A3DD3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3E316E-FD1C-4DCC-8363-84AC6C528B07}" type="slidenum">
              <a:rPr lang="en-US" altLang="en-US"/>
              <a:pPr/>
              <a:t>120</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58F20A89-8E8A-4975-ABCE-E802425A15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EF54F2C0-3F31-483A-8C6E-3A356544906F}"/>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dirty="0"/>
              <a:t>The goalkeeper must stand with a</a:t>
            </a:r>
            <a:r>
              <a:rPr lang="en-US" dirty="0">
                <a:solidFill>
                  <a:schemeClr val="tx1">
                    <a:lumMod val="50000"/>
                  </a:schemeClr>
                </a:solidFill>
              </a:rPr>
              <a:t>t</a:t>
            </a:r>
            <a:r>
              <a:rPr lang="en-US" dirty="0"/>
              <a:t> least one foot on or in line with the goal line and shall not be touching the goal posts, cross bar or nets until the ball is kicked. While side to side movement is allowed, the goalkeeper is not allowed to leave the goal line with both feet until the ball is kicked and moves.</a:t>
            </a:r>
          </a:p>
          <a:p>
            <a:pPr>
              <a:defRPr/>
            </a:pPr>
            <a:endParaRPr lang="en-US" altLang="en-US" b="1" dirty="0"/>
          </a:p>
        </p:txBody>
      </p:sp>
      <p:sp>
        <p:nvSpPr>
          <p:cNvPr id="144388" name="Slide Number Placeholder 3">
            <a:extLst>
              <a:ext uri="{FF2B5EF4-FFF2-40B4-BE49-F238E27FC236}">
                <a16:creationId xmlns:a16="http://schemas.microsoft.com/office/drawing/2014/main" id="{91566A9B-DD01-4B8B-ABFA-2DC3A77C9C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C83E58-A460-4244-9DCA-027344183756}" type="slidenum">
              <a:rPr lang="en-US" altLang="en-US">
                <a:solidFill>
                  <a:srgbClr val="000000"/>
                </a:solidFill>
              </a:rPr>
              <a:pPr/>
              <a:t>121</a:t>
            </a:fld>
            <a:endParaRPr lang="en-US" altLang="en-US">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05C4C8-8CCB-46F3-B6E0-1EB3C3FE7F22}" type="slidenum">
              <a:rPr lang="en-US" altLang="en-US" smtClean="0"/>
              <a:pPr>
                <a:spcBef>
                  <a:spcPct val="0"/>
                </a:spcBef>
              </a:pPr>
              <a:t>122</a:t>
            </a:fld>
            <a:endParaRPr lang="en-US" altLang="en-US"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3480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8D1B04-43A1-4F3B-9F9B-C81F759D6908}" type="slidenum">
              <a:rPr lang="en-US" altLang="en-US" smtClean="0"/>
              <a:pPr>
                <a:spcBef>
                  <a:spcPct val="0"/>
                </a:spcBef>
              </a:pPr>
              <a:t>13</a:t>
            </a:fld>
            <a:endParaRPr lang="en-US" alt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504163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05C4C8-8CCB-46F3-B6E0-1EB3C3FE7F22}" type="slidenum">
              <a:rPr lang="en-US" altLang="en-US" smtClean="0"/>
              <a:pPr>
                <a:spcBef>
                  <a:spcPct val="0"/>
                </a:spcBef>
              </a:pPr>
              <a:t>123</a:t>
            </a:fld>
            <a:endParaRPr lang="en-US" altLang="en-US"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909560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2A183D-94F1-4D81-9BD0-E5E2C0D42CCB}" type="slidenum">
              <a:rPr lang="en-US" altLang="en-US" smtClean="0"/>
              <a:pPr>
                <a:spcBef>
                  <a:spcPct val="0"/>
                </a:spcBef>
              </a:pPr>
              <a:t>124</a:t>
            </a:fld>
            <a:endParaRPr lang="en-US" altLang="en-US" dirty="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1399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3DFE7163-1D47-4879-91D6-42EED70502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570FBAB1-6258-4AE2-BA48-AB31E85F88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None/>
            </a:pPr>
            <a:r>
              <a:rPr lang="en-US" altLang="en-US" b="1" dirty="0"/>
              <a:t>ART. 2…</a:t>
            </a:r>
          </a:p>
          <a:p>
            <a:pPr eaLnBrk="1" hangingPunct="1">
              <a:buFont typeface="Wingdings" panose="05000000000000000000" pitchFamily="2" charset="2"/>
              <a:buNone/>
            </a:pPr>
            <a:r>
              <a:rPr lang="en-US" altLang="en-US" dirty="0"/>
              <a:t>Players opposing the kicker shall remain outside the penalty area until the ball is in play.</a:t>
            </a:r>
          </a:p>
          <a:p>
            <a:pPr eaLnBrk="1" hangingPunct="1">
              <a:buFont typeface="Wingdings" panose="05000000000000000000" pitchFamily="2" charset="2"/>
              <a:buNone/>
            </a:pPr>
            <a:r>
              <a:rPr lang="en-US" altLang="en-US" b="1" dirty="0"/>
              <a:t>ART. 3…</a:t>
            </a:r>
          </a:p>
          <a:p>
            <a:pPr eaLnBrk="1" hangingPunct="1">
              <a:buFont typeface="Wingdings" panose="05000000000000000000" pitchFamily="2" charset="2"/>
              <a:buNone/>
            </a:pPr>
            <a:r>
              <a:rPr lang="en-US" altLang="en-US" dirty="0"/>
              <a:t>Once spotted, the ball shall be kicked from the ground from any point within the goal area by a player of the defending team. The ball is in play when it is kicked and moves.</a:t>
            </a:r>
          </a:p>
          <a:p>
            <a:endParaRPr lang="en-US" altLang="en-US" b="1" dirty="0"/>
          </a:p>
        </p:txBody>
      </p:sp>
      <p:sp>
        <p:nvSpPr>
          <p:cNvPr id="146436" name="Slide Number Placeholder 3">
            <a:extLst>
              <a:ext uri="{FF2B5EF4-FFF2-40B4-BE49-F238E27FC236}">
                <a16:creationId xmlns:a16="http://schemas.microsoft.com/office/drawing/2014/main" id="{34595DE6-CBF4-4A27-B1EF-DA82B4C1D1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E62B8C-2E51-4F09-87FF-C6B4634CDF8B}" type="slidenum">
              <a:rPr lang="en-US" altLang="en-US"/>
              <a:pPr/>
              <a:t>125</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0C7CF7FE-F4AF-4C71-B207-D53CB40048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31552FE5-E709-4DEE-8251-4D6650BFCB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RULES 16-1-2; 16-1-3  GOAL KICK</a:t>
            </a:r>
          </a:p>
          <a:p>
            <a:endParaRPr lang="en-US" altLang="en-US" b="1"/>
          </a:p>
          <a:p>
            <a:r>
              <a:rPr lang="en-US" altLang="en-US"/>
              <a:t>a.  Players opposing the kicker shall remain outside the penalty area until the ball is in play.</a:t>
            </a:r>
          </a:p>
          <a:p>
            <a:endParaRPr lang="en-US" altLang="en-US"/>
          </a:p>
          <a:p>
            <a:r>
              <a:rPr lang="en-US" altLang="en-US"/>
              <a:t>b.  Once spotted on the ground and within the goal area for a goal kick, the ball is in play when it has been kicked and moves.</a:t>
            </a:r>
          </a:p>
          <a:p>
            <a:endParaRPr lang="en-US" altLang="en-US" b="1"/>
          </a:p>
        </p:txBody>
      </p:sp>
      <p:sp>
        <p:nvSpPr>
          <p:cNvPr id="148484" name="Slide Number Placeholder 3">
            <a:extLst>
              <a:ext uri="{FF2B5EF4-FFF2-40B4-BE49-F238E27FC236}">
                <a16:creationId xmlns:a16="http://schemas.microsoft.com/office/drawing/2014/main" id="{5B843EF1-570E-49ED-BD08-40D864C7A6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1C20EA-7318-48D3-9685-7AE0FB6F9384}" type="slidenum">
              <a:rPr lang="en-US" altLang="en-US">
                <a:solidFill>
                  <a:srgbClr val="000000"/>
                </a:solidFill>
              </a:rPr>
              <a:pPr/>
              <a:t>126</a:t>
            </a:fld>
            <a:endParaRPr lang="en-US" altLang="en-US">
              <a:solidFill>
                <a:srgbClr val="000000"/>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FC4BB72F-8F71-4855-8C60-40DE9C2B4B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590DC1F1-22F0-46CD-8045-01F5EE1186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RULE 16-1-4  GOAL KICK</a:t>
            </a:r>
          </a:p>
          <a:p>
            <a:endParaRPr lang="en-US" altLang="en-US"/>
          </a:p>
          <a:p>
            <a:pPr eaLnBrk="1" hangingPunct="1">
              <a:buFont typeface="Wingdings" panose="05000000000000000000" pitchFamily="2" charset="2"/>
              <a:buNone/>
            </a:pPr>
            <a:r>
              <a:rPr lang="en-US" altLang="en-US" b="1"/>
              <a:t>ART. 4…</a:t>
            </a:r>
          </a:p>
          <a:p>
            <a:pPr eaLnBrk="1" hangingPunct="1">
              <a:buFont typeface="Wingdings" panose="05000000000000000000" pitchFamily="2" charset="2"/>
              <a:buNone/>
            </a:pPr>
            <a:r>
              <a:rPr lang="en-US" altLang="en-US"/>
              <a:t>After the goal kick is properly taken, the ball may be played by any player except the one who executes the goal kick. The kicker may not play the ball until it has been touched by another player. </a:t>
            </a:r>
          </a:p>
          <a:p>
            <a:endParaRPr lang="en-US" altLang="en-US"/>
          </a:p>
        </p:txBody>
      </p:sp>
      <p:sp>
        <p:nvSpPr>
          <p:cNvPr id="150532" name="Slide Number Placeholder 3">
            <a:extLst>
              <a:ext uri="{FF2B5EF4-FFF2-40B4-BE49-F238E27FC236}">
                <a16:creationId xmlns:a16="http://schemas.microsoft.com/office/drawing/2014/main" id="{AB5A3B88-DA8F-42B0-810F-2B303D557E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69D989-A086-4CE5-9EA0-2A109DC954DA}" type="slidenum">
              <a:rPr lang="en-US" altLang="en-US"/>
              <a:pPr/>
              <a:t>127</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D9116BB0-DEBD-49D5-B8C8-9D81D385E9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78C498CA-973E-462A-B669-16D08A0192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RULE 16-1-4  GOAL KICK</a:t>
            </a:r>
          </a:p>
          <a:p>
            <a:endParaRPr lang="en-US" altLang="en-US"/>
          </a:p>
          <a:p>
            <a:r>
              <a:rPr lang="en-US" altLang="en-US"/>
              <a:t>Once the goal kick is properly taken (the ball is kicked and moves) it may be played by any player other than the kicker without having to leave the penalty area.</a:t>
            </a:r>
          </a:p>
          <a:p>
            <a:endParaRPr lang="en-US" altLang="en-US"/>
          </a:p>
        </p:txBody>
      </p:sp>
      <p:sp>
        <p:nvSpPr>
          <p:cNvPr id="152580" name="Slide Number Placeholder 3">
            <a:extLst>
              <a:ext uri="{FF2B5EF4-FFF2-40B4-BE49-F238E27FC236}">
                <a16:creationId xmlns:a16="http://schemas.microsoft.com/office/drawing/2014/main" id="{563EFBF1-AB5F-4694-8C41-89D5E6AA75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30028A-AA11-4D72-BD5D-698CB81406F5}" type="slidenum">
              <a:rPr lang="en-US" altLang="en-US">
                <a:solidFill>
                  <a:srgbClr val="000000"/>
                </a:solidFill>
              </a:rPr>
              <a:pPr/>
              <a:t>128</a:t>
            </a:fld>
            <a:endParaRPr lang="en-US" altLang="en-US">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2A183D-94F1-4D81-9BD0-E5E2C0D42CCB}" type="slidenum">
              <a:rPr lang="en-US" altLang="en-US" smtClean="0"/>
              <a:pPr>
                <a:spcBef>
                  <a:spcPct val="0"/>
                </a:spcBef>
              </a:pPr>
              <a:t>129</a:t>
            </a:fld>
            <a:endParaRPr lang="en-US" altLang="en-US" dirty="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709268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FADF00-6341-4A94-931D-0D656E9D5E18}" type="slidenum">
              <a:rPr lang="en-US" altLang="en-US" smtClean="0"/>
              <a:pPr>
                <a:spcBef>
                  <a:spcPct val="0"/>
                </a:spcBef>
              </a:pPr>
              <a:t>130</a:t>
            </a:fld>
            <a:endParaRPr lang="en-US" altLang="en-US" dirty="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484196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09AB74-EF08-4789-B59E-9EC9B2229D63}" type="slidenum">
              <a:rPr lang="en-US" altLang="en-US" smtClean="0"/>
              <a:pPr>
                <a:spcBef>
                  <a:spcPct val="0"/>
                </a:spcBef>
              </a:pPr>
              <a:t>131</a:t>
            </a:fld>
            <a:endParaRPr lang="en-US" altLang="en-US" dirty="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771803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F85BAA-F669-4F65-A5BF-ADF341FDE2D5}" type="slidenum">
              <a:rPr lang="en-US" altLang="en-US" smtClean="0"/>
              <a:pPr>
                <a:spcBef>
                  <a:spcPct val="0"/>
                </a:spcBef>
              </a:pPr>
              <a:t>132</a:t>
            </a:fld>
            <a:endParaRPr lang="en-US" altLang="en-US" dirty="0"/>
          </a:p>
        </p:txBody>
      </p:sp>
      <p:sp>
        <p:nvSpPr>
          <p:cNvPr id="222211" name="Rectangle 2"/>
          <p:cNvSpPr>
            <a:spLocks noGrp="1" noRot="1" noChangeAspect="1" noChangeArrowheads="1" noTextEdit="1"/>
          </p:cNvSpPr>
          <p:nvPr>
            <p:ph type="sldImg"/>
          </p:nvPr>
        </p:nvSpPr>
        <p:spPr>
          <a:xfrm>
            <a:off x="1144588" y="685800"/>
            <a:ext cx="4572000" cy="3429000"/>
          </a:xfrm>
          <a:ln/>
        </p:spPr>
      </p:sp>
      <p:sp>
        <p:nvSpPr>
          <p:cNvPr id="2222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5668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F7B0D1-7439-432E-B1A5-CDE33F20642C}" type="slidenum">
              <a:rPr lang="en-US" altLang="en-US" smtClean="0"/>
              <a:pPr>
                <a:spcBef>
                  <a:spcPct val="0"/>
                </a:spcBef>
              </a:pPr>
              <a:t>14</a:t>
            </a:fld>
            <a:endParaRPr lang="en-US" altLang="en-US"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5480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F847B9-9EFD-4E87-BA85-0C5ACFD954B5}" type="slidenum">
              <a:rPr lang="en-US" altLang="en-US" smtClean="0"/>
              <a:pPr>
                <a:spcBef>
                  <a:spcPct val="0"/>
                </a:spcBef>
              </a:pPr>
              <a:t>15</a:t>
            </a:fld>
            <a:endParaRPr lang="en-US" alt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1001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95A251-6E8B-4CA0-A208-8428D060DE6C}" type="slidenum">
              <a:rPr lang="en-US" altLang="en-US" smtClean="0"/>
              <a:pPr>
                <a:spcBef>
                  <a:spcPct val="0"/>
                </a:spcBef>
              </a:pPr>
              <a:t>16</a:t>
            </a:fld>
            <a:endParaRPr lang="en-US" altLang="en-US"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14756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CED3D8-9195-4C05-8381-6F0F367E69DD}" type="slidenum">
              <a:rPr lang="en-US" altLang="en-US" smtClean="0"/>
              <a:pPr>
                <a:spcBef>
                  <a:spcPct val="0"/>
                </a:spcBef>
              </a:pPr>
              <a:t>17</a:t>
            </a:fld>
            <a:endParaRPr lang="en-US" alt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9279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0D3DA6-6B1E-4AEF-A96E-DB21EB4005E3}" type="slidenum">
              <a:rPr lang="en-US" altLang="en-US" smtClean="0"/>
              <a:pPr>
                <a:spcBef>
                  <a:spcPct val="0"/>
                </a:spcBef>
              </a:pPr>
              <a:t>18</a:t>
            </a:fld>
            <a:endParaRPr lang="en-US" altLang="en-US"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059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9011E8-6E38-4A0A-8972-E12CE7194F59}" type="slidenum">
              <a:rPr lang="en-US" altLang="en-US" smtClean="0"/>
              <a:pPr>
                <a:spcBef>
                  <a:spcPct val="0"/>
                </a:spcBef>
              </a:pPr>
              <a:t>19</a:t>
            </a:fld>
            <a:endParaRPr lang="en-US" alt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2218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FD7255-2C57-46F2-8675-A200B5DBC233}" type="slidenum">
              <a:rPr lang="en-US" altLang="en-US" smtClean="0"/>
              <a:pPr>
                <a:spcBef>
                  <a:spcPct val="0"/>
                </a:spcBef>
              </a:pPr>
              <a:t>20</a:t>
            </a:fld>
            <a:endParaRPr lang="en-US" alt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31933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F96BBC-B933-41A1-AEA6-3E4B08E878EA}" type="slidenum">
              <a:rPr lang="en-US" altLang="en-US" smtClean="0"/>
              <a:pPr>
                <a:spcBef>
                  <a:spcPct val="0"/>
                </a:spcBef>
              </a:pPr>
              <a:t>2</a:t>
            </a:fld>
            <a:endParaRPr lang="en-US" altLang="en-US" dirty="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0802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B656E2-4FD1-4F20-A587-97B492440C8E}" type="slidenum">
              <a:rPr lang="en-US" altLang="en-US" smtClean="0"/>
              <a:pPr>
                <a:spcBef>
                  <a:spcPct val="0"/>
                </a:spcBef>
              </a:pPr>
              <a:t>21</a:t>
            </a:fld>
            <a:endParaRPr lang="en-US" alt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0171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8FE621-5ED0-464C-854B-A44E16CC2D91}" type="slidenum">
              <a:rPr lang="en-US" altLang="en-US" smtClean="0"/>
              <a:pPr>
                <a:spcBef>
                  <a:spcPct val="0"/>
                </a:spcBef>
              </a:pPr>
              <a:t>22</a:t>
            </a:fld>
            <a:endParaRPr lang="en-US" alt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1941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F9A9C2-35C4-4E26-A3F6-40BF2D5E71E6}" type="slidenum">
              <a:rPr lang="en-US" altLang="en-US" smtClean="0"/>
              <a:pPr>
                <a:spcBef>
                  <a:spcPct val="0"/>
                </a:spcBef>
              </a:pPr>
              <a:t>23</a:t>
            </a:fld>
            <a:endParaRPr lang="en-US" altLang="en-US"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00320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D02E4D-196A-4B97-B77D-754F602115D8}" type="slidenum">
              <a:rPr lang="en-US" altLang="en-US" smtClean="0"/>
              <a:pPr>
                <a:spcBef>
                  <a:spcPct val="0"/>
                </a:spcBef>
              </a:pPr>
              <a:t>24</a:t>
            </a:fld>
            <a:endParaRPr lang="en-US" alt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5872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7E81C7-D364-4C82-BF64-C255DEC1A59B}" type="slidenum">
              <a:rPr lang="en-US" altLang="en-US" smtClean="0"/>
              <a:pPr>
                <a:spcBef>
                  <a:spcPct val="0"/>
                </a:spcBef>
              </a:pPr>
              <a:t>25</a:t>
            </a:fld>
            <a:endParaRPr lang="en-US" alt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39009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02019B-CC94-4B5C-B05A-131785B02D9B}" type="slidenum">
              <a:rPr lang="en-US" altLang="en-US" smtClean="0"/>
              <a:pPr>
                <a:spcBef>
                  <a:spcPct val="0"/>
                </a:spcBef>
              </a:pPr>
              <a:t>26</a:t>
            </a:fld>
            <a:endParaRPr lang="en-US" alt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41538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DF6BB0-EC51-458A-A168-783A59824E5A}" type="slidenum">
              <a:rPr lang="en-US" altLang="en-US" smtClean="0"/>
              <a:pPr>
                <a:spcBef>
                  <a:spcPct val="0"/>
                </a:spcBef>
              </a:pPr>
              <a:t>27</a:t>
            </a:fld>
            <a:endParaRPr lang="en-US" alt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87264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AD9D7C-115F-4028-964C-E991C3404F09}" type="slidenum">
              <a:rPr lang="en-US" altLang="en-US" smtClean="0"/>
              <a:pPr>
                <a:spcBef>
                  <a:spcPct val="0"/>
                </a:spcBef>
              </a:pPr>
              <a:t>28</a:t>
            </a:fld>
            <a:endParaRPr lang="en-US" alt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73106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FF2CF8-24ED-4E84-9D86-E2DC182B1024}" type="slidenum">
              <a:rPr lang="en-US" altLang="en-US" smtClean="0"/>
              <a:pPr>
                <a:spcBef>
                  <a:spcPct val="0"/>
                </a:spcBef>
              </a:pPr>
              <a:t>29</a:t>
            </a:fld>
            <a:endParaRPr lang="en-US" alt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27448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035CB5-5201-49F3-80E5-FADB5B393B98}" type="slidenum">
              <a:rPr lang="en-US" altLang="en-US" smtClean="0"/>
              <a:pPr>
                <a:spcBef>
                  <a:spcPct val="0"/>
                </a:spcBef>
              </a:pPr>
              <a:t>30</a:t>
            </a:fld>
            <a:endParaRPr lang="en-US" alt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4787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9380E8-9DC6-4F32-8A50-81EB69F6609F}" type="slidenum">
              <a:rPr lang="en-US" altLang="en-US" smtClean="0"/>
              <a:pPr>
                <a:spcBef>
                  <a:spcPct val="0"/>
                </a:spcBef>
              </a:pPr>
              <a:t>3</a:t>
            </a:fld>
            <a:endParaRPr lang="en-US" altLang="en-US" dirty="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51048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FE006A-DB4A-4FD8-96C8-8B2A0EE3A22D}" type="slidenum">
              <a:rPr lang="en-US" altLang="en-US" smtClean="0"/>
              <a:pPr>
                <a:spcBef>
                  <a:spcPct val="0"/>
                </a:spcBef>
              </a:pPr>
              <a:t>31</a:t>
            </a:fld>
            <a:endParaRPr lang="en-US" alt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11280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E3261E-D37A-47CC-8BC7-ED8813CC02DD}" type="slidenum">
              <a:rPr lang="en-US" altLang="en-US" smtClean="0"/>
              <a:pPr>
                <a:spcBef>
                  <a:spcPct val="0"/>
                </a:spcBef>
              </a:pPr>
              <a:t>32</a:t>
            </a:fld>
            <a:endParaRPr lang="en-US" alt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70294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3DC9CE-FCD1-4312-9FC6-DB36F7CBEF1B}" type="slidenum">
              <a:rPr lang="en-US" altLang="en-US" smtClean="0"/>
              <a:pPr>
                <a:spcBef>
                  <a:spcPct val="0"/>
                </a:spcBef>
              </a:pPr>
              <a:t>33</a:t>
            </a:fld>
            <a:endParaRPr lang="en-US" altLang="en-US" dirty="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48736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79D82C-45E8-4F73-A288-D599A42DB595}" type="slidenum">
              <a:rPr lang="en-US" altLang="en-US" smtClean="0"/>
              <a:pPr>
                <a:spcBef>
                  <a:spcPct val="0"/>
                </a:spcBef>
              </a:pPr>
              <a:t>34</a:t>
            </a:fld>
            <a:endParaRPr lang="en-US" alt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26561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8FE1E5-50B1-41F8-BEB7-D3DDFE39E4B9}" type="slidenum">
              <a:rPr lang="en-US" altLang="en-US" smtClean="0"/>
              <a:pPr>
                <a:spcBef>
                  <a:spcPct val="0"/>
                </a:spcBef>
              </a:pPr>
              <a:t>35</a:t>
            </a:fld>
            <a:endParaRPr lang="en-US"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19376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0B4F2B-3EEE-4288-8A0D-39FF958B30B6}" type="slidenum">
              <a:rPr lang="en-US" altLang="en-US" smtClean="0"/>
              <a:pPr>
                <a:spcBef>
                  <a:spcPct val="0"/>
                </a:spcBef>
              </a:pPr>
              <a:t>36</a:t>
            </a:fld>
            <a:endParaRPr lang="en-US" alt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811636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5E81ED-3B49-4B8F-AC89-8FE1D1438826}" type="slidenum">
              <a:rPr lang="en-US" altLang="en-US" smtClean="0"/>
              <a:pPr>
                <a:spcBef>
                  <a:spcPct val="0"/>
                </a:spcBef>
              </a:pPr>
              <a:t>37</a:t>
            </a:fld>
            <a:endParaRPr lang="en-US" alt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57814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1F3FC7-48A4-41B1-ADC3-4B8DE3B730F0}" type="slidenum">
              <a:rPr lang="en-US" altLang="en-US" smtClean="0"/>
              <a:pPr>
                <a:spcBef>
                  <a:spcPct val="0"/>
                </a:spcBef>
              </a:pPr>
              <a:t>38</a:t>
            </a:fld>
            <a:endParaRPr lang="en-US" alt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big difference is in</a:t>
            </a:r>
            <a:r>
              <a:rPr lang="en-US" altLang="en-US" baseline="0" dirty="0"/>
              <a:t> FIFA it is where the ball becomes deflated and HS where last played.  The drop ball is now the same</a:t>
            </a:r>
            <a:endParaRPr lang="en-US" altLang="en-US" dirty="0"/>
          </a:p>
        </p:txBody>
      </p:sp>
    </p:spTree>
    <p:extLst>
      <p:ext uri="{BB962C8B-B14F-4D97-AF65-F5344CB8AC3E}">
        <p14:creationId xmlns:p14="http://schemas.microsoft.com/office/powerpoint/2010/main" val="452580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C100D2CE-99B5-4E0E-B350-3074EF1C9B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FE3CBBFE-C32E-4EA8-BB08-969B70C213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RULE 2-2-4 DEFLATED BALL</a:t>
            </a:r>
          </a:p>
          <a:p>
            <a:endParaRPr lang="en-US" altLang="en-US" b="1" dirty="0"/>
          </a:p>
          <a:p>
            <a:r>
              <a:rPr lang="en-US" altLang="en-US" dirty="0"/>
              <a:t>If the ball becomes deflated during play, it will be put into play with a drop ball to a player of the team last in possession at the spot where it was last played EXCEPT IN THEIR OWN GOAL AREA.</a:t>
            </a:r>
          </a:p>
          <a:p>
            <a:endParaRPr lang="en-US" altLang="en-US" b="1" dirty="0"/>
          </a:p>
        </p:txBody>
      </p:sp>
      <p:sp>
        <p:nvSpPr>
          <p:cNvPr id="101380" name="Slide Number Placeholder 3">
            <a:extLst>
              <a:ext uri="{FF2B5EF4-FFF2-40B4-BE49-F238E27FC236}">
                <a16:creationId xmlns:a16="http://schemas.microsoft.com/office/drawing/2014/main" id="{B02EE6F1-7185-43AC-9D1E-6A3944210C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BE6114-5329-4008-BBEA-D758C7E06A2B}" type="slidenum">
              <a:rPr lang="en-US" altLang="en-US">
                <a:solidFill>
                  <a:srgbClr val="000000"/>
                </a:solidFill>
              </a:rPr>
              <a:pPr/>
              <a:t>39</a:t>
            </a:fld>
            <a:endParaRPr lang="en-US"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5E14BE-78D4-4C89-B5E3-52DC79752D0A}" type="slidenum">
              <a:rPr lang="en-US" altLang="en-US" smtClean="0"/>
              <a:pPr>
                <a:spcBef>
                  <a:spcPct val="0"/>
                </a:spcBef>
              </a:pPr>
              <a:t>40</a:t>
            </a:fld>
            <a:endParaRPr lang="en-US" alt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a:t>The clock shall be stopped when a substitute by the team in the lead is beckoned onto the field in the final five minutes of the second period </a:t>
            </a:r>
            <a:r>
              <a:rPr lang="en-US" altLang="en-US" sz="1200" dirty="0">
                <a:solidFill>
                  <a:srgbClr val="FF0000"/>
                </a:solidFill>
              </a:rPr>
              <a:t>and in the second period of the overtime.</a:t>
            </a:r>
            <a:endParaRPr lang="en-US" altLang="en-US" dirty="0"/>
          </a:p>
        </p:txBody>
      </p:sp>
    </p:spTree>
    <p:extLst>
      <p:ext uri="{BB962C8B-B14F-4D97-AF65-F5344CB8AC3E}">
        <p14:creationId xmlns:p14="http://schemas.microsoft.com/office/powerpoint/2010/main" val="377030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3BDD79-1603-49DB-9DBD-1BDAB2D6B877}" type="slidenum">
              <a:rPr lang="en-US" altLang="en-US" smtClean="0"/>
              <a:pPr>
                <a:spcBef>
                  <a:spcPct val="0"/>
                </a:spcBef>
              </a:pPr>
              <a:t>4</a:t>
            </a:fld>
            <a:endParaRPr lang="en-US" altLang="en-US"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725340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0FC17-9BA1-4B7C-A236-B110E237AFEE}" type="slidenum">
              <a:rPr lang="en-US" altLang="en-US" smtClean="0"/>
              <a:pPr>
                <a:spcBef>
                  <a:spcPct val="0"/>
                </a:spcBef>
              </a:pPr>
              <a:t>41</a:t>
            </a:fld>
            <a:endParaRPr lang="en-US" alt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79120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098D39-8D71-4CD9-990A-0A7AA70535A7}" type="slidenum">
              <a:rPr lang="en-US" altLang="en-US" smtClean="0"/>
              <a:pPr>
                <a:spcBef>
                  <a:spcPct val="0"/>
                </a:spcBef>
              </a:pPr>
              <a:t>42</a:t>
            </a:fld>
            <a:endParaRPr lang="en-US" alt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2578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5C9D65-1E2B-47A1-9EB2-7DACBCF6482F}" type="slidenum">
              <a:rPr lang="en-US" altLang="en-US" smtClean="0"/>
              <a:pPr>
                <a:spcBef>
                  <a:spcPct val="0"/>
                </a:spcBef>
              </a:pPr>
              <a:t>43</a:t>
            </a:fld>
            <a:endParaRPr lang="en-US" altLang="en-US" dirty="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57063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C2A657-F3EB-4B6D-AE14-4CC5047B011E}" type="slidenum">
              <a:rPr lang="en-US" altLang="en-US" smtClean="0"/>
              <a:pPr>
                <a:spcBef>
                  <a:spcPct val="0"/>
                </a:spcBef>
              </a:pPr>
              <a:t>44</a:t>
            </a:fld>
            <a:endParaRPr lang="en-US" altLang="en-US"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Note the time difference on each slide</a:t>
            </a:r>
          </a:p>
        </p:txBody>
      </p:sp>
    </p:spTree>
    <p:extLst>
      <p:ext uri="{BB962C8B-B14F-4D97-AF65-F5344CB8AC3E}">
        <p14:creationId xmlns:p14="http://schemas.microsoft.com/office/powerpoint/2010/main" val="1001382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Limitations on coaching during injury situations were removed. Whether a short injury stoppage or a prolonged stoppage, coaches from both teams may coach — give tactical and technical instructions, lend emotional support, etc.</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3AFBD0-5EFA-4E6B-A844-E5AC5FBCF024}" type="slidenum">
              <a:rPr lang="en-US" altLang="en-US" smtClean="0">
                <a:solidFill>
                  <a:srgbClr val="000000"/>
                </a:solidFill>
                <a:latin typeface="Arial" panose="020B0604020202020204" pitchFamily="34" charset="0"/>
              </a:rPr>
              <a:pPr>
                <a:spcBef>
                  <a:spcPct val="0"/>
                </a:spcBef>
              </a:pPr>
              <a:t>45</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606485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72FCE6-CC93-4B86-BCB6-97B758744FCC}" type="slidenum">
              <a:rPr lang="en-US" altLang="en-US" smtClean="0"/>
              <a:pPr>
                <a:spcBef>
                  <a:spcPct val="0"/>
                </a:spcBef>
              </a:pPr>
              <a:t>46</a:t>
            </a:fld>
            <a:endParaRPr lang="en-US" alt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Cautioned player</a:t>
            </a:r>
          </a:p>
        </p:txBody>
      </p:sp>
    </p:spTree>
    <p:extLst>
      <p:ext uri="{BB962C8B-B14F-4D97-AF65-F5344CB8AC3E}">
        <p14:creationId xmlns:p14="http://schemas.microsoft.com/office/powerpoint/2010/main" val="1961001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b="1" dirty="0"/>
              <a:t>ART. 2 . . . </a:t>
            </a:r>
            <a:r>
              <a:rPr lang="en-US" dirty="0"/>
              <a:t>Time for Substitutions: either team may substitute an unlimited number of players from the bench, provided they report to the scorer's table or nearest official and are beckoned in as per 3-4-1(a):</a:t>
            </a:r>
          </a:p>
          <a:p>
            <a:pPr>
              <a:defRPr/>
            </a:pPr>
            <a:r>
              <a:rPr lang="en-US" dirty="0"/>
              <a:t>	a. when a goal is scored.</a:t>
            </a:r>
          </a:p>
          <a:p>
            <a:pPr>
              <a:defRPr/>
            </a:pPr>
            <a:r>
              <a:rPr lang="en-US" dirty="0"/>
              <a:t>	b. when a player is injured:</a:t>
            </a:r>
          </a:p>
          <a:p>
            <a:pPr>
              <a:defRPr/>
            </a:pPr>
            <a:r>
              <a:rPr lang="en-US" dirty="0"/>
              <a:t>		1. A coach or appropriate health-care professional may not enter the field without approval from a referee.</a:t>
            </a:r>
          </a:p>
          <a:p>
            <a:pPr>
              <a:defRPr/>
            </a:pPr>
            <a:r>
              <a:rPr lang="en-US" dirty="0"/>
              <a:t>		</a:t>
            </a:r>
            <a:r>
              <a:rPr lang="en-US" u="sng" dirty="0"/>
              <a:t>2. If the referee stops the clock for an </a:t>
            </a:r>
            <a:r>
              <a:rPr lang="en-US" u="sng" dirty="0">
                <a:solidFill>
                  <a:srgbClr val="FF0000"/>
                </a:solidFill>
              </a:rPr>
              <a:t>apparent injury</a:t>
            </a:r>
            <a:r>
              <a:rPr lang="en-US" u="sng" dirty="0"/>
              <a:t> to a field player or goalkeeper, the field player or goalkeeper will have to leave the field. The field player may be replaced, and the goalkeeper shall be replaced.</a:t>
            </a:r>
          </a:p>
          <a:p>
            <a:pPr>
              <a:defRPr/>
            </a:pPr>
            <a:endParaRPr lang="en-US" u="sng" dirty="0"/>
          </a:p>
          <a:p>
            <a:pPr>
              <a:defRPr/>
            </a:pPr>
            <a:endParaRPr lang="en-US" u="sng" dirty="0"/>
          </a:p>
          <a:p>
            <a:pPr>
              <a:defRPr/>
            </a:pPr>
            <a:r>
              <a:rPr lang="en-US" b="1" dirty="0"/>
              <a:t>COMMENTS ON THE RULES</a:t>
            </a:r>
          </a:p>
          <a:p>
            <a:pPr>
              <a:defRPr/>
            </a:pPr>
            <a:r>
              <a:rPr lang="en-US" dirty="0"/>
              <a:t>Risk minimization is one of the major tenets of NFHS sports and the rules-writing process. The committee wanted to make sure that players who were apparently injured were evaluated by a coach or an appropriate health-care professional. The overriding concern is the safety of all players. Previously, the goalkeeper was not required to leave the game when the referee stopped the clock.</a:t>
            </a:r>
          </a:p>
          <a:p>
            <a:pPr>
              <a:defRPr/>
            </a:pPr>
            <a:r>
              <a:rPr lang="en-US" dirty="0"/>
              <a:t>This new rule requires the field player and goalkeeper to receive equal protection.</a:t>
            </a:r>
            <a:endParaRPr lang="en-US" u="sng" dirty="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F95CFD-965F-4BDD-9163-F2AE8567B584}" type="slidenum">
              <a:rPr lang="en-US" altLang="en-US" smtClean="0">
                <a:latin typeface="Arial" panose="020B0604020202020204" pitchFamily="34" charset="0"/>
              </a:rPr>
              <a:pPr>
                <a:spcBef>
                  <a:spcPct val="0"/>
                </a:spcBef>
              </a:pPr>
              <a:t>47</a:t>
            </a:fld>
            <a:endParaRPr lang="en-US" altLang="en-US" dirty="0">
              <a:latin typeface="Arial" panose="020B0604020202020204" pitchFamily="34" charset="0"/>
            </a:endParaRPr>
          </a:p>
        </p:txBody>
      </p:sp>
    </p:spTree>
    <p:extLst>
      <p:ext uri="{BB962C8B-B14F-4D97-AF65-F5344CB8AC3E}">
        <p14:creationId xmlns:p14="http://schemas.microsoft.com/office/powerpoint/2010/main" val="2154902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810055-F451-492A-91A3-39726F2BE1BB}" type="slidenum">
              <a:rPr lang="en-US" altLang="en-US" smtClean="0"/>
              <a:pPr>
                <a:spcBef>
                  <a:spcPct val="0"/>
                </a:spcBef>
              </a:pPr>
              <a:t>49</a:t>
            </a:fld>
            <a:endParaRPr lang="en-US" alt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86413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981D12-D0D0-4D99-A3D3-A34065B968D6}" type="slidenum">
              <a:rPr lang="en-US" altLang="en-US" smtClean="0"/>
              <a:pPr>
                <a:spcBef>
                  <a:spcPct val="0"/>
                </a:spcBef>
              </a:pPr>
              <a:t>50</a:t>
            </a:fld>
            <a:endParaRPr lang="en-US" altLang="en-US"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If a goalkeeper is disqualified on a penalty kick situation, he/she may be substituted from off the bench.  New change from NFHS.</a:t>
            </a:r>
          </a:p>
          <a:p>
            <a:pPr eaLnBrk="1" hangingPunct="1"/>
            <a:endParaRPr lang="en-US" altLang="en-US" dirty="0"/>
          </a:p>
          <a:p>
            <a:pPr eaLnBrk="1" hangingPunct="1"/>
            <a:r>
              <a:rPr lang="en-US" altLang="en-US" dirty="0"/>
              <a:t>During a penalty kick, the substitution situations are only for the cautioned/injured player, not unlimited.</a:t>
            </a:r>
          </a:p>
        </p:txBody>
      </p:sp>
    </p:spTree>
    <p:extLst>
      <p:ext uri="{BB962C8B-B14F-4D97-AF65-F5344CB8AC3E}">
        <p14:creationId xmlns:p14="http://schemas.microsoft.com/office/powerpoint/2010/main" val="2801457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20F7FC-F27D-4700-9615-85622CEA2374}" type="slidenum">
              <a:rPr lang="en-US" altLang="en-US" smtClean="0"/>
              <a:pPr>
                <a:spcBef>
                  <a:spcPct val="0"/>
                </a:spcBef>
              </a:pPr>
              <a:t>51</a:t>
            </a:fld>
            <a:endParaRPr lang="en-US" alt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725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46CE4C-85E1-4A71-8486-3257AAFA40C8}" type="slidenum">
              <a:rPr lang="en-US" altLang="en-US" smtClean="0"/>
              <a:pPr>
                <a:spcBef>
                  <a:spcPct val="0"/>
                </a:spcBef>
              </a:pPr>
              <a:t>5</a:t>
            </a:fld>
            <a:endParaRPr lang="en-US" altLang="en-US"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8981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317077-6B2E-4283-B9F7-1C4C79F490C0}" type="slidenum">
              <a:rPr lang="en-US" altLang="en-US" smtClean="0"/>
              <a:pPr>
                <a:spcBef>
                  <a:spcPct val="0"/>
                </a:spcBef>
              </a:pPr>
              <a:t>52</a:t>
            </a:fld>
            <a:endParaRPr lang="en-US" altLang="en-US" dirty="0"/>
          </a:p>
        </p:txBody>
      </p:sp>
      <p:sp>
        <p:nvSpPr>
          <p:cNvPr id="1116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D4016FD-03D4-47F4-AB4F-E7E41E9C6346}" type="slidenum">
              <a:rPr lang="en-US" altLang="en-US" b="0"/>
              <a:pPr algn="r" eaLnBrk="1" hangingPunct="1">
                <a:spcBef>
                  <a:spcPct val="0"/>
                </a:spcBef>
              </a:pPr>
              <a:t>52</a:t>
            </a:fld>
            <a:endParaRPr lang="en-US" altLang="en-US" b="0" dirty="0"/>
          </a:p>
        </p:txBody>
      </p:sp>
      <p:sp>
        <p:nvSpPr>
          <p:cNvPr id="111620" name="Rectangle 2"/>
          <p:cNvSpPr>
            <a:spLocks noGrp="1" noRot="1" noChangeAspect="1" noChangeArrowheads="1" noTextEdit="1"/>
          </p:cNvSpPr>
          <p:nvPr>
            <p:ph type="sldImg"/>
          </p:nvPr>
        </p:nvSpPr>
        <p:spPr>
          <a:ln/>
        </p:spPr>
      </p:sp>
      <p:sp>
        <p:nvSpPr>
          <p:cNvPr id="111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38434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1" dirty="0"/>
              <a:t>Rule 4-1-1A, B</a:t>
            </a:r>
          </a:p>
          <a:p>
            <a:pPr>
              <a:defRPr/>
            </a:pPr>
            <a:endParaRPr lang="en-US" dirty="0"/>
          </a:p>
          <a:p>
            <a:pPr>
              <a:defRPr/>
            </a:pPr>
            <a:r>
              <a:rPr lang="en-US" dirty="0">
                <a:solidFill>
                  <a:schemeClr val="tx2">
                    <a:lumMod val="75000"/>
                  </a:schemeClr>
                </a:solidFill>
              </a:rPr>
              <a:t>Alters the jersey colors required for teams such that the home team wears dark jerseys and socks and the visiting team wears all-white jerseys and socks. NO COLOR REQUIREMENT FOR SHORTS</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53</a:t>
            </a:fld>
            <a:endParaRPr lang="en-US" dirty="0"/>
          </a:p>
        </p:txBody>
      </p:sp>
    </p:spTree>
    <p:extLst>
      <p:ext uri="{BB962C8B-B14F-4D97-AF65-F5344CB8AC3E}">
        <p14:creationId xmlns:p14="http://schemas.microsoft.com/office/powerpoint/2010/main" val="617802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Player A is on the Home team and is required to wear the dark colored jersey (clear contrast to white) and dark socks; Player B is a part of the visiting team and is required to wear an all-white jersey and all-white socks.</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54</a:t>
            </a:fld>
            <a:endParaRPr lang="en-US" dirty="0"/>
          </a:p>
        </p:txBody>
      </p:sp>
    </p:spTree>
    <p:extLst>
      <p:ext uri="{BB962C8B-B14F-4D97-AF65-F5344CB8AC3E}">
        <p14:creationId xmlns:p14="http://schemas.microsoft.com/office/powerpoint/2010/main" val="3709344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solidFill>
                  <a:schemeClr val="tx2">
                    <a:lumMod val="75000"/>
                  </a:schemeClr>
                </a:solidFill>
              </a:rPr>
              <a:t>Allows for visible undergarments to be worn if they are of similar length and of a solid color.</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55</a:t>
            </a:fld>
            <a:endParaRPr lang="en-US" dirty="0"/>
          </a:p>
        </p:txBody>
      </p:sp>
    </p:spTree>
    <p:extLst>
      <p:ext uri="{BB962C8B-B14F-4D97-AF65-F5344CB8AC3E}">
        <p14:creationId xmlns:p14="http://schemas.microsoft.com/office/powerpoint/2010/main" val="875320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a:solidFill>
                  <a:schemeClr val="tx2">
                    <a:lumMod val="75000"/>
                  </a:schemeClr>
                </a:solidFill>
              </a:rPr>
              <a:t>Allows for visible undergarments to be worn if they are of similar length and of a solid color.</a:t>
            </a:r>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56</a:t>
            </a:fld>
            <a:endParaRPr lang="en-US" dirty="0"/>
          </a:p>
        </p:txBody>
      </p:sp>
    </p:spTree>
    <p:extLst>
      <p:ext uri="{BB962C8B-B14F-4D97-AF65-F5344CB8AC3E}">
        <p14:creationId xmlns:p14="http://schemas.microsoft.com/office/powerpoint/2010/main" val="25037861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204F88-00E4-44F2-9AD1-995A976403FD}" type="slidenum">
              <a:rPr lang="en-US" altLang="en-US" smtClean="0"/>
              <a:pPr>
                <a:spcBef>
                  <a:spcPct val="0"/>
                </a:spcBef>
              </a:pPr>
              <a:t>57</a:t>
            </a:fld>
            <a:endParaRPr lang="en-US" altLang="en-US" dirty="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90837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8FA35A-C112-433F-9AC3-D97C29CE33B7}" type="slidenum">
              <a:rPr lang="en-US" altLang="en-US" smtClean="0"/>
              <a:pPr>
                <a:spcBef>
                  <a:spcPct val="0"/>
                </a:spcBef>
              </a:pPr>
              <a:t>58</a:t>
            </a:fld>
            <a:endParaRPr lang="en-US" alt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66208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5B3911-6F3E-44DA-888A-1F03A3A259D0}" type="slidenum">
              <a:rPr lang="en-US" altLang="en-US" smtClean="0"/>
              <a:pPr>
                <a:spcBef>
                  <a:spcPct val="0"/>
                </a:spcBef>
              </a:pPr>
              <a:t>59</a:t>
            </a:fld>
            <a:endParaRPr lang="en-US" altLang="en-US" dirty="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79005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Goalkeepers – </a:t>
            </a:r>
            <a:r>
              <a:rPr lang="en-US" altLang="en-US" dirty="0"/>
              <a:t>Goalkeepers must have a 4” number on the front of their jerseys or shorts/pants and a 6” number on the back of their jerseys.</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AA79D8-C5A5-4094-A15F-391775E84B98}" type="slidenum">
              <a:rPr lang="en-US" altLang="en-US" smtClean="0">
                <a:latin typeface="Arial" panose="020B0604020202020204" pitchFamily="34" charset="0"/>
              </a:rPr>
              <a:pPr>
                <a:spcBef>
                  <a:spcPct val="0"/>
                </a:spcBef>
              </a:pPr>
              <a:t>60</a:t>
            </a:fld>
            <a:endParaRPr lang="en-US" altLang="en-US" dirty="0">
              <a:latin typeface="Arial" panose="020B0604020202020204" pitchFamily="34" charset="0"/>
            </a:endParaRPr>
          </a:p>
        </p:txBody>
      </p:sp>
    </p:spTree>
    <p:extLst>
      <p:ext uri="{BB962C8B-B14F-4D97-AF65-F5344CB8AC3E}">
        <p14:creationId xmlns:p14="http://schemas.microsoft.com/office/powerpoint/2010/main" val="3277916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0E50FE-7812-4EFF-B2EC-0F7CB87260D7}" type="slidenum">
              <a:rPr lang="en-US" altLang="en-US" smtClean="0"/>
              <a:pPr>
                <a:spcBef>
                  <a:spcPct val="0"/>
                </a:spcBef>
              </a:pPr>
              <a:t>62</a:t>
            </a:fld>
            <a:endParaRPr lang="en-US" altLang="en-US" dirty="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player does not require a medical release</a:t>
            </a:r>
          </a:p>
        </p:txBody>
      </p:sp>
    </p:spTree>
    <p:extLst>
      <p:ext uri="{BB962C8B-B14F-4D97-AF65-F5344CB8AC3E}">
        <p14:creationId xmlns:p14="http://schemas.microsoft.com/office/powerpoint/2010/main" val="204560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313731-48C0-4D21-8B9E-244DCD4CC179}" type="slidenum">
              <a:rPr lang="en-US" altLang="en-US" smtClean="0"/>
              <a:pPr>
                <a:spcBef>
                  <a:spcPct val="0"/>
                </a:spcBef>
              </a:pPr>
              <a:t>6</a:t>
            </a:fld>
            <a:endParaRPr lang="en-US" alt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743171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BE2D4F-5216-4CEF-BF4B-0E3ADD3C878A}" type="slidenum">
              <a:rPr lang="en-US" altLang="en-US" smtClean="0"/>
              <a:pPr>
                <a:spcBef>
                  <a:spcPct val="0"/>
                </a:spcBef>
              </a:pPr>
              <a:t>63</a:t>
            </a:fld>
            <a:endParaRPr lang="en-US" altLang="en-US" dirty="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player does not require a medical release</a:t>
            </a:r>
          </a:p>
        </p:txBody>
      </p:sp>
    </p:spTree>
    <p:extLst>
      <p:ext uri="{BB962C8B-B14F-4D97-AF65-F5344CB8AC3E}">
        <p14:creationId xmlns:p14="http://schemas.microsoft.com/office/powerpoint/2010/main" val="4261632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This does require a medical release</a:t>
            </a:r>
          </a:p>
        </p:txBody>
      </p:sp>
      <p:sp>
        <p:nvSpPr>
          <p:cNvPr id="4" name="Slide Number Placeholder 3"/>
          <p:cNvSpPr>
            <a:spLocks noGrp="1"/>
          </p:cNvSpPr>
          <p:nvPr>
            <p:ph type="sldNum" sz="quarter" idx="5"/>
          </p:nvPr>
        </p:nvSpPr>
        <p:spPr/>
        <p:txBody>
          <a:bodyPr/>
          <a:lstStyle/>
          <a:p>
            <a:pPr>
              <a:defRPr/>
            </a:pPr>
            <a:fld id="{14F62293-EEB0-478E-93ED-9AEC95A1B0B2}" type="slidenum">
              <a:rPr lang="en-US" altLang="en-US" smtClean="0"/>
              <a:pPr>
                <a:defRPr/>
              </a:pPr>
              <a:t>64</a:t>
            </a:fld>
            <a:endParaRPr lang="en-US" altLang="en-US" dirty="0"/>
          </a:p>
        </p:txBody>
      </p:sp>
    </p:spTree>
    <p:extLst>
      <p:ext uri="{BB962C8B-B14F-4D97-AF65-F5344CB8AC3E}">
        <p14:creationId xmlns:p14="http://schemas.microsoft.com/office/powerpoint/2010/main" val="33977151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RULE 4-2-9  A SOFT PADDED HEADGEAR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 soft padded headgear that meets the ASTM standard is permitted.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No headgear can stop athletes form suffering concussions, and all sports should be played, coached and officiated in recognition of that fact.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This rule change allows for the use of the newer headgear styles</a:t>
            </a:r>
            <a:r>
              <a:rPr lang="en-US" baseline="0" dirty="0"/>
              <a:t> that are currently on the market to be used that are not just headbands.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65</a:t>
            </a:fld>
            <a:endParaRPr lang="en-US" dirty="0"/>
          </a:p>
        </p:txBody>
      </p:sp>
    </p:spTree>
    <p:extLst>
      <p:ext uri="{BB962C8B-B14F-4D97-AF65-F5344CB8AC3E}">
        <p14:creationId xmlns:p14="http://schemas.microsoft.com/office/powerpoint/2010/main" val="1256316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RULE 4-2-9 – OTHER EQUIPMENT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ability to wear headgear has been expanded beyond headbands. PlayPic A remains legal and the change now makes PlayPic B legal. Wearing of any headgear is not required. Schools, parents and students are encouraged to make their own assessment on the type of equipment worn via ASTM standards.</a:t>
            </a:r>
          </a:p>
          <a:p>
            <a:endParaRPr lang="en-US" dirty="0"/>
          </a:p>
          <a:p>
            <a:r>
              <a:rPr lang="en-US" dirty="0"/>
              <a:t>No headgear can stop athletes from suffering concussions, and all sports should be played, coached and officiated in recognition of this fact.</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66</a:t>
            </a:fld>
            <a:endParaRPr lang="en-US" dirty="0"/>
          </a:p>
        </p:txBody>
      </p:sp>
    </p:spTree>
    <p:extLst>
      <p:ext uri="{BB962C8B-B14F-4D97-AF65-F5344CB8AC3E}">
        <p14:creationId xmlns:p14="http://schemas.microsoft.com/office/powerpoint/2010/main" val="4016950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RULE 4-2-10 (NEW)</a:t>
            </a:r>
          </a:p>
          <a:p>
            <a:pPr>
              <a:defRPr/>
            </a:pPr>
            <a:endParaRPr lang="en-US" altLang="en-US" dirty="0"/>
          </a:p>
          <a:p>
            <a:pPr>
              <a:defRPr/>
            </a:pPr>
            <a:r>
              <a:rPr lang="en-US" dirty="0">
                <a:solidFill>
                  <a:schemeClr val="tx2">
                    <a:lumMod val="75000"/>
                  </a:schemeClr>
                </a:solidFill>
              </a:rPr>
              <a:t>Allows for state associations (or delegate) to permit the wearing of head coverings or wraps if criteria is met for medical/cosmetic and/or religious reasons.</a:t>
            </a:r>
          </a:p>
          <a:p>
            <a:pPr>
              <a:defRPr/>
            </a:pPr>
            <a:endParaRPr lang="en-US" alt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67</a:t>
            </a:fld>
            <a:endParaRPr lang="en-US" dirty="0"/>
          </a:p>
        </p:txBody>
      </p:sp>
    </p:spTree>
    <p:extLst>
      <p:ext uri="{BB962C8B-B14F-4D97-AF65-F5344CB8AC3E}">
        <p14:creationId xmlns:p14="http://schemas.microsoft.com/office/powerpoint/2010/main" val="3543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4-2-10:  Other Equipment</a:t>
            </a:r>
          </a:p>
          <a:p>
            <a:endParaRPr lang="en-US" altLang="en-US" dirty="0"/>
          </a:p>
          <a:p>
            <a:r>
              <a:rPr lang="en-US" altLang="en-US" dirty="0"/>
              <a:t>In </a:t>
            </a:r>
            <a:r>
              <a:rPr lang="en-US" altLang="en-US" dirty="0" err="1"/>
              <a:t>PlayPic</a:t>
            </a:r>
            <a:r>
              <a:rPr lang="en-US" altLang="en-US" dirty="0"/>
              <a:t> A and B, both items would be legal.  In both A and B, wearing  a head covering will require appropriate documentation showing state association approval to be allowed.</a:t>
            </a:r>
          </a:p>
          <a:p>
            <a:endParaRPr lang="en-US" alt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68</a:t>
            </a:fld>
            <a:endParaRPr lang="en-US" dirty="0"/>
          </a:p>
        </p:txBody>
      </p:sp>
    </p:spTree>
    <p:extLst>
      <p:ext uri="{BB962C8B-B14F-4D97-AF65-F5344CB8AC3E}">
        <p14:creationId xmlns:p14="http://schemas.microsoft.com/office/powerpoint/2010/main" val="1716836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568F6E73-27D8-4714-B198-B93F45B968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23071FE-E3AD-4C19-B7DC-40E0BD90D20A}"/>
              </a:ext>
            </a:extLst>
          </p:cNvPr>
          <p:cNvSpPr>
            <a:spLocks noGrp="1"/>
          </p:cNvSpPr>
          <p:nvPr>
            <p:ph type="body" idx="1"/>
          </p:nvPr>
        </p:nvSpPr>
        <p:spPr/>
        <p:txBody>
          <a:bodyPr/>
          <a:lstStyle/>
          <a:p>
            <a:pPr>
              <a:defRPr/>
            </a:pPr>
            <a:r>
              <a:rPr lang="en-US" b="1" dirty="0">
                <a:solidFill>
                  <a:srgbClr val="FF0000"/>
                </a:solidFill>
                <a:highlight>
                  <a:srgbClr val="FFFF00"/>
                </a:highlight>
              </a:rPr>
              <a:t>RULE 4-1-1a TUCKED SHIRTS</a:t>
            </a:r>
          </a:p>
          <a:p>
            <a:pPr>
              <a:defRPr/>
            </a:pPr>
            <a:endParaRPr lang="en-US" b="1" dirty="0">
              <a:solidFill>
                <a:srgbClr val="FF0000"/>
              </a:solidFill>
              <a:highlight>
                <a:srgbClr val="FFFF00"/>
              </a:highlight>
            </a:endParaRPr>
          </a:p>
          <a:p>
            <a:pPr>
              <a:defRPr/>
            </a:pPr>
            <a:r>
              <a:rPr lang="en-US" altLang="en-US" dirty="0">
                <a:highlight>
                  <a:srgbClr val="FFFF00"/>
                </a:highlight>
              </a:rPr>
              <a:t>Players are no longer required to tuck in jerseys.</a:t>
            </a:r>
          </a:p>
          <a:p>
            <a:pPr>
              <a:defRPr/>
            </a:pPr>
            <a:endParaRPr lang="en-US" b="1" dirty="0">
              <a:solidFill>
                <a:srgbClr val="FF0000"/>
              </a:solidFill>
              <a:highlight>
                <a:srgbClr val="FFFF00"/>
              </a:highlight>
            </a:endParaRPr>
          </a:p>
        </p:txBody>
      </p:sp>
      <p:sp>
        <p:nvSpPr>
          <p:cNvPr id="107524" name="Slide Number Placeholder 3">
            <a:extLst>
              <a:ext uri="{FF2B5EF4-FFF2-40B4-BE49-F238E27FC236}">
                <a16:creationId xmlns:a16="http://schemas.microsoft.com/office/drawing/2014/main" id="{54444469-B64F-4C02-A993-266F6E43D1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BEC05C-7571-4534-96B0-07AC7B0E19A4}" type="slidenum">
              <a:rPr lang="en-US" altLang="en-US">
                <a:solidFill>
                  <a:srgbClr val="000000"/>
                </a:solidFill>
              </a:rPr>
              <a:pPr/>
              <a:t>69</a:t>
            </a:fld>
            <a:endParaRPr lang="en-US" altLang="en-US">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8C1FDA1-3949-49EA-A643-C17B9B2024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996D42BF-ACC2-4E9A-A669-5429A64C6F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Rules 4-2-7e, f  EQUIPMENT</a:t>
            </a:r>
          </a:p>
          <a:p>
            <a:endParaRPr lang="en-US" altLang="en-US"/>
          </a:p>
          <a:p>
            <a:r>
              <a:rPr lang="en-US" altLang="en-US"/>
              <a:t>Tooth and mouth protectors (intraoral), if worn, are no longer illegal if completely white or clear.</a:t>
            </a:r>
          </a:p>
          <a:p>
            <a:endParaRPr lang="en-US" altLang="en-US"/>
          </a:p>
        </p:txBody>
      </p:sp>
      <p:sp>
        <p:nvSpPr>
          <p:cNvPr id="111620" name="Slide Number Placeholder 3">
            <a:extLst>
              <a:ext uri="{FF2B5EF4-FFF2-40B4-BE49-F238E27FC236}">
                <a16:creationId xmlns:a16="http://schemas.microsoft.com/office/drawing/2014/main" id="{DC5F748B-0F59-4BA8-B964-6559B6E050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826ECB-11FD-4D9A-9B0E-C612176758FC}" type="slidenum">
              <a:rPr lang="en-US" altLang="en-US">
                <a:solidFill>
                  <a:srgbClr val="000000"/>
                </a:solidFill>
              </a:rPr>
              <a:pPr/>
              <a:t>70</a:t>
            </a:fld>
            <a:endParaRPr lang="en-US"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9C1572-87E0-497C-A127-9D7528EA44D9}" type="slidenum">
              <a:rPr lang="en-US" altLang="en-US" smtClean="0"/>
              <a:pPr>
                <a:spcBef>
                  <a:spcPct val="0"/>
                </a:spcBef>
              </a:pPr>
              <a:t>71</a:t>
            </a:fld>
            <a:endParaRPr lang="en-US" altLang="en-US" dirty="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“Sportsmanship Statement” should be given to both coaches and captains sometime during the pregame.</a:t>
            </a:r>
          </a:p>
        </p:txBody>
      </p:sp>
    </p:spTree>
    <p:extLst>
      <p:ext uri="{BB962C8B-B14F-4D97-AF65-F5344CB8AC3E}">
        <p14:creationId xmlns:p14="http://schemas.microsoft.com/office/powerpoint/2010/main" val="8974125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734170-2B14-4408-A902-4F4D2235B9AC}" type="slidenum">
              <a:rPr lang="en-US" altLang="en-US" smtClean="0"/>
              <a:pPr>
                <a:spcBef>
                  <a:spcPct val="0"/>
                </a:spcBef>
              </a:pPr>
              <a:t>72</a:t>
            </a:fld>
            <a:endParaRPr lang="en-US" altLang="en-US" dirty="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499240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0C9ACF-B230-4E96-8C35-93C7A236BAC9}" type="slidenum">
              <a:rPr lang="en-US" altLang="en-US" smtClean="0"/>
              <a:pPr>
                <a:spcBef>
                  <a:spcPct val="0"/>
                </a:spcBef>
              </a:pPr>
              <a:t>7</a:t>
            </a:fld>
            <a:endParaRPr lang="en-US" alt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810054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A5E6D2-590F-4FA8-A535-C0B1A6425119}" type="slidenum">
              <a:rPr lang="en-US" altLang="en-US" smtClean="0"/>
              <a:pPr>
                <a:spcBef>
                  <a:spcPct val="0"/>
                </a:spcBef>
              </a:pPr>
              <a:t>73</a:t>
            </a:fld>
            <a:endParaRPr lang="en-US" altLang="en-US" dirty="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You must meet the “Site Administrator “ and get his contact information and location he’ll be sitting if only event he is monitoring</a:t>
            </a:r>
          </a:p>
        </p:txBody>
      </p:sp>
    </p:spTree>
    <p:extLst>
      <p:ext uri="{BB962C8B-B14F-4D97-AF65-F5344CB8AC3E}">
        <p14:creationId xmlns:p14="http://schemas.microsoft.com/office/powerpoint/2010/main" val="18714943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9E8577-219A-447B-8AD6-2DAA43057164}" type="slidenum">
              <a:rPr lang="en-US" altLang="en-US" smtClean="0"/>
              <a:pPr>
                <a:spcBef>
                  <a:spcPct val="0"/>
                </a:spcBef>
              </a:pPr>
              <a:t>74</a:t>
            </a:fld>
            <a:endParaRPr lang="en-US" altLang="en-US" dirty="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“Sportsmanship Statement” should be given to both coaches and captains sometime during the pregame.  Only recommend one captain and one coach from each team</a:t>
            </a:r>
          </a:p>
        </p:txBody>
      </p:sp>
    </p:spTree>
    <p:extLst>
      <p:ext uri="{BB962C8B-B14F-4D97-AF65-F5344CB8AC3E}">
        <p14:creationId xmlns:p14="http://schemas.microsoft.com/office/powerpoint/2010/main" val="35672120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D38EA7-EB25-4EDE-A8E1-CFCF237CE9AB}" type="slidenum">
              <a:rPr lang="en-US" altLang="en-US" smtClean="0"/>
              <a:pPr>
                <a:spcBef>
                  <a:spcPct val="0"/>
                </a:spcBef>
              </a:pPr>
              <a:t>75</a:t>
            </a:fld>
            <a:endParaRPr lang="en-US" altLang="en-US"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425203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0" lang="en-US" sz="3800" b="1" i="0" u="none" strike="noStrike" kern="1200" cap="all" spc="0" normalizeH="0" baseline="0" noProof="0" dirty="0">
                <a:ln>
                  <a:noFill/>
                </a:ln>
                <a:solidFill>
                  <a:srgbClr val="1F497D"/>
                </a:solidFill>
                <a:effectLst/>
                <a:uLnTx/>
                <a:uFillTx/>
                <a:latin typeface="+mn-lt"/>
                <a:ea typeface="+mj-ea"/>
                <a:cs typeface="+mj-cs"/>
              </a:rPr>
              <a:t>Team Member Equipment Check</a:t>
            </a:r>
            <a:r>
              <a:rPr lang="en-US" sz="120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Because of the number of recent rules changes involving uniforms and equipment, officials are encouraged to informally check the equipment of team members before the game to prevent possible player equipment violations occurring during the game.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76</a:t>
            </a:fld>
            <a:endParaRPr lang="en-US" dirty="0"/>
          </a:p>
        </p:txBody>
      </p:sp>
    </p:spTree>
    <p:extLst>
      <p:ext uri="{BB962C8B-B14F-4D97-AF65-F5344CB8AC3E}">
        <p14:creationId xmlns:p14="http://schemas.microsoft.com/office/powerpoint/2010/main" val="25761981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7EC95A-43FD-4381-B97B-C905E9F82DEB}" type="slidenum">
              <a:rPr lang="en-US" altLang="en-US" smtClean="0"/>
              <a:pPr>
                <a:spcBef>
                  <a:spcPct val="0"/>
                </a:spcBef>
              </a:pPr>
              <a:t>77</a:t>
            </a:fld>
            <a:endParaRPr lang="en-US" altLang="en-US" dirty="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571998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181DBF-88CD-4AFA-9635-45F5997DE0B6}" type="slidenum">
              <a:rPr lang="en-US" altLang="en-US" smtClean="0"/>
              <a:pPr>
                <a:spcBef>
                  <a:spcPct val="0"/>
                </a:spcBef>
              </a:pPr>
              <a:t>78</a:t>
            </a:fld>
            <a:endParaRPr lang="en-US" altLang="en-US" dirty="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“Sportsmanship Statement” should be given to both coaches and captains sometime during the pregame.</a:t>
            </a:r>
          </a:p>
        </p:txBody>
      </p:sp>
    </p:spTree>
    <p:extLst>
      <p:ext uri="{BB962C8B-B14F-4D97-AF65-F5344CB8AC3E}">
        <p14:creationId xmlns:p14="http://schemas.microsoft.com/office/powerpoint/2010/main" val="40481125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5ED8B6-F8BD-431F-9849-1E3318E472A1}" type="slidenum">
              <a:rPr lang="en-US" altLang="en-US" smtClean="0"/>
              <a:pPr>
                <a:spcBef>
                  <a:spcPct val="0"/>
                </a:spcBef>
              </a:pPr>
              <a:t>79</a:t>
            </a:fld>
            <a:endParaRPr lang="en-US" altLang="en-US" dirty="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616492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6E368F-8ECF-4938-8201-0A4F8FE99CF2}" type="slidenum">
              <a:rPr lang="en-US" altLang="en-US" smtClean="0"/>
              <a:pPr>
                <a:spcBef>
                  <a:spcPct val="0"/>
                </a:spcBef>
              </a:pPr>
              <a:t>80</a:t>
            </a:fld>
            <a:endParaRPr lang="en-US" altLang="en-US" dirty="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01666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6E368F-8ECF-4938-8201-0A4F8FE99CF2}" type="slidenum">
              <a:rPr lang="en-US" altLang="en-US" smtClean="0"/>
              <a:pPr>
                <a:spcBef>
                  <a:spcPct val="0"/>
                </a:spcBef>
              </a:pPr>
              <a:t>81</a:t>
            </a:fld>
            <a:endParaRPr lang="en-US" altLang="en-US" dirty="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On the GHSA website under “Officials” there is a link to the revised handbook.</a:t>
            </a:r>
            <a:r>
              <a:rPr lang="en-US" altLang="en-US" baseline="0" dirty="0"/>
              <a:t> </a:t>
            </a:r>
            <a:endParaRPr lang="en-US" altLang="en-US" dirty="0"/>
          </a:p>
        </p:txBody>
      </p:sp>
    </p:spTree>
    <p:extLst>
      <p:ext uri="{BB962C8B-B14F-4D97-AF65-F5344CB8AC3E}">
        <p14:creationId xmlns:p14="http://schemas.microsoft.com/office/powerpoint/2010/main" val="29790246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CD4D5-DFDB-4EC0-866C-8A7CF3FF2D1C}" type="slidenum">
              <a:rPr lang="en-US" altLang="en-US" smtClean="0"/>
              <a:pPr>
                <a:spcBef>
                  <a:spcPct val="0"/>
                </a:spcBef>
              </a:pPr>
              <a:t>82</a:t>
            </a:fld>
            <a:endParaRPr lang="en-US" altLang="en-US" dirty="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11934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B0F595-280E-4074-ACD1-785303900250}" type="slidenum">
              <a:rPr lang="en-US" altLang="en-US" smtClean="0"/>
              <a:pPr>
                <a:spcBef>
                  <a:spcPct val="0"/>
                </a:spcBef>
              </a:pPr>
              <a:t>8</a:t>
            </a:fld>
            <a:endParaRPr lang="en-US" alt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804324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D2B48-8BE2-4B3E-8478-AD3AF66A4CD5}" type="slidenum">
              <a:rPr lang="en-US" altLang="en-US" smtClean="0"/>
              <a:pPr>
                <a:spcBef>
                  <a:spcPct val="0"/>
                </a:spcBef>
              </a:pPr>
              <a:t>83</a:t>
            </a:fld>
            <a:endParaRPr lang="en-US" altLang="en-US"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Play on signal my be either one or two arms raised</a:t>
            </a:r>
          </a:p>
        </p:txBody>
      </p:sp>
    </p:spTree>
    <p:extLst>
      <p:ext uri="{BB962C8B-B14F-4D97-AF65-F5344CB8AC3E}">
        <p14:creationId xmlns:p14="http://schemas.microsoft.com/office/powerpoint/2010/main" val="9185552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D2B48-8BE2-4B3E-8478-AD3AF66A4CD5}" type="slidenum">
              <a:rPr lang="en-US" altLang="en-US" smtClean="0"/>
              <a:pPr>
                <a:spcBef>
                  <a:spcPct val="0"/>
                </a:spcBef>
              </a:pPr>
              <a:t>84</a:t>
            </a:fld>
            <a:endParaRPr lang="en-US" altLang="en-US"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7456189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CDEC54-1D36-45BA-9C8A-91531D8323A4}" type="slidenum">
              <a:rPr lang="en-US" altLang="en-US" smtClean="0"/>
              <a:pPr>
                <a:spcBef>
                  <a:spcPct val="0"/>
                </a:spcBef>
              </a:pPr>
              <a:t>85</a:t>
            </a:fld>
            <a:endParaRPr lang="en-US" altLang="en-US" dirty="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07502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C3A016-4729-4BDD-8918-022E381C2427}" type="slidenum">
              <a:rPr lang="en-US" altLang="en-US" smtClean="0"/>
              <a:pPr>
                <a:spcBef>
                  <a:spcPct val="0"/>
                </a:spcBef>
              </a:pPr>
              <a:t>86</a:t>
            </a:fld>
            <a:endParaRPr lang="en-US" altLang="en-US" dirty="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08821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96C7DE-35EB-44B2-8B23-F27E94BAC51A}" type="slidenum">
              <a:rPr lang="en-US" altLang="en-US" smtClean="0"/>
              <a:pPr>
                <a:spcBef>
                  <a:spcPct val="0"/>
                </a:spcBef>
              </a:pPr>
              <a:t>87</a:t>
            </a:fld>
            <a:endParaRPr lang="en-US" altLang="en-US" dirty="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Note: Only one fifteen minute overtime period!!!</a:t>
            </a:r>
          </a:p>
        </p:txBody>
      </p:sp>
    </p:spTree>
    <p:extLst>
      <p:ext uri="{BB962C8B-B14F-4D97-AF65-F5344CB8AC3E}">
        <p14:creationId xmlns:p14="http://schemas.microsoft.com/office/powerpoint/2010/main" val="1429292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DBBF99-D3F2-4BCE-BF99-29CD03233F01}" type="slidenum">
              <a:rPr lang="en-US" altLang="en-US" smtClean="0"/>
              <a:pPr>
                <a:spcBef>
                  <a:spcPct val="0"/>
                </a:spcBef>
              </a:pPr>
              <a:t>88</a:t>
            </a:fld>
            <a:endParaRPr lang="en-US" altLang="en-US" dirty="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176444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C95418-182C-4936-820D-E2FAE5DA3ECF}" type="slidenum">
              <a:rPr lang="en-US" altLang="en-US" smtClean="0"/>
              <a:pPr>
                <a:spcBef>
                  <a:spcPct val="0"/>
                </a:spcBef>
              </a:pPr>
              <a:t>89</a:t>
            </a:fld>
            <a:endParaRPr lang="en-US" altLang="en-US" dirty="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992119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ACEE21-CD8F-4970-9FB8-4699369B5A17}" type="slidenum">
              <a:rPr lang="en-US" altLang="en-US" smtClean="0"/>
              <a:pPr>
                <a:spcBef>
                  <a:spcPct val="0"/>
                </a:spcBef>
              </a:pPr>
              <a:t>90</a:t>
            </a:fld>
            <a:endParaRPr lang="en-US" altLang="en-US" dirty="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64242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3813B2-E364-48BC-AC94-ACD11145C57B}" type="slidenum">
              <a:rPr lang="en-US" altLang="en-US" smtClean="0"/>
              <a:pPr>
                <a:spcBef>
                  <a:spcPct val="0"/>
                </a:spcBef>
              </a:pPr>
              <a:t>91</a:t>
            </a:fld>
            <a:endParaRPr lang="en-US" altLang="en-US" dirty="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08551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RULE 8-1-3 - KICKOFF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ball is in play when it is kicked and clearly moves in any direction (</a:t>
            </a:r>
            <a:r>
              <a:rPr lang="en-US" sz="1200" dirty="0" err="1"/>
              <a:t>MechaniGram</a:t>
            </a:r>
            <a:r>
              <a:rPr lang="en-US" sz="1200" dirty="0"/>
              <a:t> A). The ball is </a:t>
            </a:r>
            <a:r>
              <a:rPr lang="en-US" sz="1200" i="1" dirty="0"/>
              <a:t>not</a:t>
            </a:r>
            <a:r>
              <a:rPr lang="en-US" sz="1200" dirty="0"/>
              <a:t> in play until it has </a:t>
            </a:r>
            <a:r>
              <a:rPr lang="en-US" sz="1200" i="1" dirty="0"/>
              <a:t>clearly</a:t>
            </a:r>
            <a:r>
              <a:rPr lang="en-US" sz="1200" dirty="0"/>
              <a:t> moved (</a:t>
            </a:r>
            <a:r>
              <a:rPr lang="en-US" sz="1200" dirty="0" err="1"/>
              <a:t>PlayPic</a:t>
            </a:r>
            <a:r>
              <a:rPr lang="en-US" sz="1200" dirty="0"/>
              <a:t> B).</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92</a:t>
            </a:fld>
            <a:endParaRPr lang="en-US" dirty="0"/>
          </a:p>
        </p:txBody>
      </p:sp>
    </p:spTree>
    <p:extLst>
      <p:ext uri="{BB962C8B-B14F-4D97-AF65-F5344CB8AC3E}">
        <p14:creationId xmlns:p14="http://schemas.microsoft.com/office/powerpoint/2010/main" val="2727910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26ACE5-D612-445C-A2C4-608E8104EC25}" type="slidenum">
              <a:rPr lang="en-US" altLang="en-US" smtClean="0"/>
              <a:pPr>
                <a:spcBef>
                  <a:spcPct val="0"/>
                </a:spcBef>
              </a:pPr>
              <a:t>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When the ball legal is in play after a substitution</a:t>
            </a:r>
          </a:p>
        </p:txBody>
      </p:sp>
    </p:spTree>
    <p:extLst>
      <p:ext uri="{BB962C8B-B14F-4D97-AF65-F5344CB8AC3E}">
        <p14:creationId xmlns:p14="http://schemas.microsoft.com/office/powerpoint/2010/main" val="1578591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5DDCF5-FB9B-4187-BE8C-EF433E26635E}" type="slidenum">
              <a:rPr lang="en-US" altLang="en-US" smtClean="0"/>
              <a:pPr>
                <a:spcBef>
                  <a:spcPct val="0"/>
                </a:spcBef>
              </a:pPr>
              <a:t>93</a:t>
            </a:fld>
            <a:endParaRPr lang="en-US" altLang="en-US" dirty="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7481045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148E0DA-E634-4283-80AB-7902BFB05A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0B90372-92D5-47CB-B51D-300DCF25196D}"/>
              </a:ext>
            </a:extLst>
          </p:cNvPr>
          <p:cNvSpPr>
            <a:spLocks noGrp="1"/>
          </p:cNvSpPr>
          <p:nvPr>
            <p:ph type="body" idx="1"/>
          </p:nvPr>
        </p:nvSpPr>
        <p:spPr/>
        <p:txBody>
          <a:bodyPr>
            <a:normAutofit fontScale="85000" lnSpcReduction="10000"/>
          </a:bodyPr>
          <a:lstStyle/>
          <a:p>
            <a:pPr eaLnBrk="1" hangingPunct="1">
              <a:buFont typeface="Wingdings" panose="05000000000000000000" pitchFamily="2" charset="2"/>
              <a:buNone/>
              <a:defRPr/>
            </a:pPr>
            <a:r>
              <a:rPr lang="en-US" sz="2800" dirty="0"/>
              <a:t>The ball is out of play when:</a:t>
            </a:r>
          </a:p>
          <a:p>
            <a:pPr eaLnBrk="1" hangingPunct="1">
              <a:buFont typeface="Wingdings" panose="05000000000000000000" pitchFamily="2" charset="2"/>
              <a:buNone/>
              <a:defRPr/>
            </a:pPr>
            <a:r>
              <a:rPr lang="en-US" sz="2800" dirty="0"/>
              <a:t>a.          it has completely crossed the goal line or touch line, whether on the ground or in the air;</a:t>
            </a:r>
          </a:p>
          <a:p>
            <a:pPr eaLnBrk="1" hangingPunct="1">
              <a:buFont typeface="Wingdings" panose="05000000000000000000" pitchFamily="2" charset="2"/>
              <a:buNone/>
              <a:defRPr/>
            </a:pPr>
            <a:r>
              <a:rPr lang="en-US" sz="2800" dirty="0"/>
              <a:t>b.          the ball touches an official and remains on the field; and </a:t>
            </a:r>
          </a:p>
          <a:p>
            <a:pPr eaLnBrk="1" hangingPunct="1">
              <a:buFont typeface="Wingdings" panose="05000000000000000000" pitchFamily="2" charset="2"/>
              <a:buNone/>
              <a:defRPr/>
            </a:pPr>
            <a:r>
              <a:rPr lang="en-US" sz="2800" dirty="0"/>
              <a:t>	1.   a team starts a promising attack; </a:t>
            </a:r>
          </a:p>
          <a:p>
            <a:pPr eaLnBrk="1" hangingPunct="1">
              <a:buFont typeface="Wingdings" panose="05000000000000000000" pitchFamily="2" charset="2"/>
              <a:buNone/>
              <a:defRPr/>
            </a:pPr>
            <a:r>
              <a:rPr lang="en-US" sz="2800" dirty="0"/>
              <a:t>	2.   goes directly into the goal; </a:t>
            </a:r>
          </a:p>
          <a:p>
            <a:pPr lvl="1" eaLnBrk="1" hangingPunct="1">
              <a:buFont typeface="Arial" panose="020B0604020202020204" pitchFamily="34" charset="0"/>
              <a:buNone/>
              <a:defRPr/>
            </a:pPr>
            <a:r>
              <a:rPr lang="en-US" sz="2800" dirty="0"/>
              <a:t>	3.   possession changes </a:t>
            </a:r>
          </a:p>
          <a:p>
            <a:pPr>
              <a:defRPr/>
            </a:pPr>
            <a:endParaRPr lang="en-US" dirty="0"/>
          </a:p>
        </p:txBody>
      </p:sp>
      <p:sp>
        <p:nvSpPr>
          <p:cNvPr id="113668" name="Slide Number Placeholder 3">
            <a:extLst>
              <a:ext uri="{FF2B5EF4-FFF2-40B4-BE49-F238E27FC236}">
                <a16:creationId xmlns:a16="http://schemas.microsoft.com/office/drawing/2014/main" id="{179205A1-BFDE-4D0A-BD07-2993B02249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586113-76D3-4B1E-A2E6-8B2F31C4EF56}" type="slidenum">
              <a:rPr lang="en-US" altLang="en-US"/>
              <a:pPr/>
              <a:t>94</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2F99C23-5D4C-4468-989C-29EAA78474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0033CEBA-C5CC-4C7E-BC07-CF484D595A65}"/>
              </a:ext>
            </a:extLst>
          </p:cNvPr>
          <p:cNvSpPr>
            <a:spLocks noGrp="1" noChangeArrowheads="1"/>
          </p:cNvSpPr>
          <p:nvPr>
            <p:ph type="body" idx="1"/>
          </p:nvPr>
        </p:nvSpPr>
        <p:spPr bwMode="auto"/>
        <p:txBody>
          <a:bodyPr wrap="square" numCol="1" anchor="t" anchorCtr="0" compatLnSpc="1">
            <a:prstTxWarp prst="textNoShape">
              <a:avLst/>
            </a:prstTxWarp>
          </a:bodyPr>
          <a:lstStyle/>
          <a:p>
            <a:pPr marL="228600" indent="-228600">
              <a:buFontTx/>
              <a:buAutoNum type="alphaLcPeriod"/>
              <a:defRPr/>
            </a:pPr>
            <a:r>
              <a:rPr lang="en-US" altLang="en-US" dirty="0"/>
              <a:t>A team should not gain an advantage when the ball touches the referee and stays on the field, including when it goes to an opponent (as shown), goes into the goal or starts a promising attack.</a:t>
            </a:r>
          </a:p>
          <a:p>
            <a:pPr>
              <a:defRPr/>
            </a:pPr>
            <a:r>
              <a:rPr lang="en-US" altLang="en-US" dirty="0"/>
              <a:t>b.  Restart with a drop ball to a player of the team last in possession at the spot where it was last </a:t>
            </a:r>
            <a:r>
              <a:rPr lang="en-US" sz="1800" dirty="0">
                <a:effectLst/>
                <a:latin typeface="Calibri" panose="020F0502020204030204" pitchFamily="34" charset="0"/>
                <a:ea typeface="Calibri" panose="020F0502020204030204" pitchFamily="34" charset="0"/>
              </a:rPr>
              <a:t>touched the referee, player, or outside agent.</a:t>
            </a:r>
            <a:endParaRPr lang="en-US" altLang="en-US" dirty="0"/>
          </a:p>
          <a:p>
            <a:pPr>
              <a:defRPr/>
            </a:pPr>
            <a:endParaRPr lang="en-US" altLang="en-US" b="1" dirty="0"/>
          </a:p>
        </p:txBody>
      </p:sp>
      <p:sp>
        <p:nvSpPr>
          <p:cNvPr id="115716" name="Slide Number Placeholder 3">
            <a:extLst>
              <a:ext uri="{FF2B5EF4-FFF2-40B4-BE49-F238E27FC236}">
                <a16:creationId xmlns:a16="http://schemas.microsoft.com/office/drawing/2014/main" id="{218F6281-99A8-4F2E-9EFC-1D617935F5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FDBF3B-9817-4F6F-9722-C2D07077734F}" type="slidenum">
              <a:rPr lang="en-US" altLang="en-US">
                <a:solidFill>
                  <a:srgbClr val="000000"/>
                </a:solidFill>
              </a:rPr>
              <a:pPr/>
              <a:t>95</a:t>
            </a:fld>
            <a:endParaRPr lang="en-US" alt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9710B9FB-BE6A-4A61-B1AF-ED37A0C08B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81339F3-30E3-4725-A6BB-C0C04AAA81A8}"/>
              </a:ext>
            </a:extLst>
          </p:cNvPr>
          <p:cNvSpPr>
            <a:spLocks noGrp="1"/>
          </p:cNvSpPr>
          <p:nvPr>
            <p:ph type="body" idx="1"/>
          </p:nvPr>
        </p:nvSpPr>
        <p:spPr/>
        <p:txBody>
          <a:bodyPr/>
          <a:lstStyle/>
          <a:p>
            <a:pPr eaLnBrk="1" hangingPunct="1">
              <a:buFont typeface="Wingdings" panose="05000000000000000000" pitchFamily="2" charset="2"/>
              <a:buNone/>
              <a:defRPr/>
            </a:pPr>
            <a:r>
              <a:rPr lang="en-US" dirty="0"/>
              <a:t>ART. 1…The game is restarted with a drop ball:</a:t>
            </a:r>
          </a:p>
          <a:p>
            <a:pPr eaLnBrk="1" hangingPunct="1">
              <a:buFont typeface="Wingdings" panose="05000000000000000000" pitchFamily="2" charset="2"/>
              <a:buNone/>
              <a:tabLst>
                <a:tab pos="687388" algn="l"/>
              </a:tabLst>
              <a:defRPr/>
            </a:pPr>
            <a:r>
              <a:rPr lang="en-US" dirty="0"/>
              <a:t>     a. when the ball is caused to go out-of-bounds by two opponents    	simultaneously; </a:t>
            </a:r>
          </a:p>
          <a:p>
            <a:pPr eaLnBrk="1" hangingPunct="1">
              <a:buFont typeface="Wingdings" panose="05000000000000000000" pitchFamily="2" charset="2"/>
              <a:buNone/>
              <a:defRPr/>
            </a:pPr>
            <a:r>
              <a:rPr lang="en-US" dirty="0"/>
              <a:t>     b. when the ball becomes deflated; (2-2-4)</a:t>
            </a:r>
          </a:p>
          <a:p>
            <a:pPr marL="687388" indent="-687388" eaLnBrk="1" hangingPunct="1">
              <a:buFont typeface="Wingdings" panose="05000000000000000000" pitchFamily="2" charset="2"/>
              <a:buNone/>
              <a:defRPr/>
            </a:pPr>
            <a:r>
              <a:rPr lang="en-US" dirty="0"/>
              <a:t>     c. following a temporary suspension of play for an injury or unusual  situation; (except as noted in 14-1-7).</a:t>
            </a:r>
          </a:p>
          <a:p>
            <a:pPr marL="687388" indent="-687388" eaLnBrk="1" hangingPunct="1">
              <a:buFont typeface="Wingdings" panose="05000000000000000000" pitchFamily="2" charset="2"/>
              <a:buNone/>
              <a:defRPr/>
            </a:pPr>
            <a:r>
              <a:rPr lang="en-US" dirty="0"/>
              <a:t>     d. when simultaneous fouls of the same degree occur by opponents; or</a:t>
            </a:r>
          </a:p>
          <a:p>
            <a:pPr eaLnBrk="1" hangingPunct="1">
              <a:buFont typeface="Wingdings" panose="05000000000000000000" pitchFamily="2" charset="2"/>
              <a:buNone/>
              <a:defRPr/>
            </a:pPr>
            <a:r>
              <a:rPr lang="en-US" dirty="0"/>
              <a:t>     e. when the ball touches an official as per 9-1-1b.</a:t>
            </a:r>
          </a:p>
          <a:p>
            <a:pPr>
              <a:defRPr/>
            </a:pPr>
            <a:endParaRPr lang="en-US" b="1" dirty="0"/>
          </a:p>
        </p:txBody>
      </p:sp>
      <p:sp>
        <p:nvSpPr>
          <p:cNvPr id="117764" name="Slide Number Placeholder 3">
            <a:extLst>
              <a:ext uri="{FF2B5EF4-FFF2-40B4-BE49-F238E27FC236}">
                <a16:creationId xmlns:a16="http://schemas.microsoft.com/office/drawing/2014/main" id="{84DB0FC6-C9A5-4F17-83CB-F3ED89610F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E14AB1-5CCE-4E4A-A913-9466C662BCEF}" type="slidenum">
              <a:rPr lang="en-US" altLang="en-US"/>
              <a:pPr/>
              <a:t>96</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A312947B-8D48-4F35-99B1-6599EEE9B2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29DDFD26-555B-45E5-95BD-BE17DB0654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RULES 9-2-2; 9-2-3  DROP BALL</a:t>
            </a:r>
          </a:p>
          <a:p>
            <a:endParaRPr lang="en-US" altLang="en-US" b="1"/>
          </a:p>
          <a:p>
            <a:r>
              <a:rPr lang="en-US" altLang="en-US"/>
              <a:t>If the ball was caused to go out of bounds by two opponents simultaneously, the ball is dropped five yards inside the boundary line to one player of the team in possession of the ball prior to the simultaneous touch, unless this was in the goal area.  </a:t>
            </a:r>
          </a:p>
          <a:p>
            <a:endParaRPr lang="en-US" altLang="en-US" b="1"/>
          </a:p>
        </p:txBody>
      </p:sp>
      <p:sp>
        <p:nvSpPr>
          <p:cNvPr id="119812" name="Slide Number Placeholder 3">
            <a:extLst>
              <a:ext uri="{FF2B5EF4-FFF2-40B4-BE49-F238E27FC236}">
                <a16:creationId xmlns:a16="http://schemas.microsoft.com/office/drawing/2014/main" id="{0D12C233-8F56-40F6-9A37-E20C0E7279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D6456D-C143-4137-A8C8-445398A35D98}" type="slidenum">
              <a:rPr lang="en-US" altLang="en-US">
                <a:solidFill>
                  <a:srgbClr val="000000"/>
                </a:solidFill>
              </a:rPr>
              <a:pPr/>
              <a:t>97</a:t>
            </a:fld>
            <a:endParaRPr lang="en-US" altLang="en-US">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14AC2DF7-8C67-4DAF-8805-40CE51D424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9CC5FFF8-4637-4AC2-A832-6B2BC4B287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None/>
            </a:pPr>
            <a:r>
              <a:rPr lang="en-US" altLang="en-US" b="1" dirty="0"/>
              <a:t>ART. 3…</a:t>
            </a:r>
          </a:p>
          <a:p>
            <a:pPr eaLnBrk="1" hangingPunct="1">
              <a:buFont typeface="Wingdings" panose="05000000000000000000" pitchFamily="2" charset="2"/>
              <a:buNone/>
            </a:pPr>
            <a:r>
              <a:rPr lang="en-US" altLang="en-US" dirty="0"/>
              <a:t>The ball is dropped by an official from waist level to the ground.  The referee drops the ball to one player of the team that last possessed the ball at the position where it was last touched by a player(s), an outside agent or match official.  If when play was stopped, the ball was in the penalty area or the last touch, by either team, was in the penalty area, the ball is dropped to the defending team’s goalkeeper with all opposing players outside the penalty area. In all cases, all other players must remain at least 4 yards from the ball until it is in play. </a:t>
            </a:r>
          </a:p>
          <a:p>
            <a:endParaRPr lang="en-US" altLang="en-US" b="1" dirty="0"/>
          </a:p>
        </p:txBody>
      </p:sp>
      <p:sp>
        <p:nvSpPr>
          <p:cNvPr id="121860" name="Slide Number Placeholder 3">
            <a:extLst>
              <a:ext uri="{FF2B5EF4-FFF2-40B4-BE49-F238E27FC236}">
                <a16:creationId xmlns:a16="http://schemas.microsoft.com/office/drawing/2014/main" id="{760A9633-71C3-463F-A6F0-992AE6E874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687CC3-5097-4BDD-9E99-46DB1327E410}" type="slidenum">
              <a:rPr lang="en-US" altLang="en-US"/>
              <a:pPr/>
              <a:t>98</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3C2CE02A-59ED-4F8B-81D9-B21AF36E7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9FB49438-728E-41EF-AD1B-46291986D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 drop ball goes to one player of the team that last possessed the ball. The ball is dropped where it was last touched by a player, an outside agent or match official unless the ball was in the penalty area or the last touch by either team was in the penalty area. </a:t>
            </a:r>
          </a:p>
          <a:p>
            <a:endParaRPr lang="en-US" altLang="en-US" b="1" dirty="0"/>
          </a:p>
        </p:txBody>
      </p:sp>
      <p:sp>
        <p:nvSpPr>
          <p:cNvPr id="123908" name="Slide Number Placeholder 3">
            <a:extLst>
              <a:ext uri="{FF2B5EF4-FFF2-40B4-BE49-F238E27FC236}">
                <a16:creationId xmlns:a16="http://schemas.microsoft.com/office/drawing/2014/main" id="{32A3A6B2-5938-4C06-A79C-4A5943E914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57D059-CBD0-44E4-BD70-3FF494E734BD}" type="slidenum">
              <a:rPr lang="en-US" altLang="en-US">
                <a:solidFill>
                  <a:srgbClr val="000000"/>
                </a:solidFill>
              </a:rPr>
              <a:pPr/>
              <a:t>99</a:t>
            </a:fld>
            <a:endParaRPr lang="en-US" altLang="en-US">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586518AB-0C51-4CE2-96D0-2582AB02F7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54E978EA-4656-4D93-99BA-6351DA624A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the ball was in the penalty area or the last touch by either team was in the penalty area when play was stopped, the ball is dropped to the defending team’s goalkeeper.  All opposing players must be outside the penalty area and all players must be at least four yards from the ball.   </a:t>
            </a:r>
          </a:p>
          <a:p>
            <a:endParaRPr lang="en-US" altLang="en-US" b="1" dirty="0"/>
          </a:p>
        </p:txBody>
      </p:sp>
      <p:sp>
        <p:nvSpPr>
          <p:cNvPr id="125956" name="Slide Number Placeholder 3">
            <a:extLst>
              <a:ext uri="{FF2B5EF4-FFF2-40B4-BE49-F238E27FC236}">
                <a16:creationId xmlns:a16="http://schemas.microsoft.com/office/drawing/2014/main" id="{58C59150-A4E7-4FAD-BA69-EF0D5E6947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389C21-8DC1-47DC-B8A9-BB94D4912251}" type="slidenum">
              <a:rPr lang="en-US" altLang="en-US">
                <a:solidFill>
                  <a:srgbClr val="000000"/>
                </a:solidFill>
              </a:rPr>
              <a:pPr/>
              <a:t>100</a:t>
            </a:fld>
            <a:endParaRPr lang="en-US" altLang="en-US">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B819387E-DA9B-4888-9E41-983558189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1EB46988-41A2-4587-BC93-1DAF6DA504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the ball was in the goal area when play was stopped, it is dropped to the goalkeeper on that part of the goal-area line which runs parallel to the goal line nearest the location where the ball was when play was stopped.  </a:t>
            </a:r>
          </a:p>
          <a:p>
            <a:endParaRPr lang="en-US" altLang="en-US" b="1" dirty="0"/>
          </a:p>
        </p:txBody>
      </p:sp>
      <p:sp>
        <p:nvSpPr>
          <p:cNvPr id="128004" name="Slide Number Placeholder 3">
            <a:extLst>
              <a:ext uri="{FF2B5EF4-FFF2-40B4-BE49-F238E27FC236}">
                <a16:creationId xmlns:a16="http://schemas.microsoft.com/office/drawing/2014/main" id="{647C17FF-99A8-48C7-8829-E197A8A501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2B63B4-05AA-4C07-A580-1B7097F3215D}" type="slidenum">
              <a:rPr lang="en-US" altLang="en-US">
                <a:solidFill>
                  <a:srgbClr val="000000"/>
                </a:solidFill>
              </a:rPr>
              <a:pPr/>
              <a:t>101</a:t>
            </a:fld>
            <a:endParaRPr lang="en-US" altLang="en-US">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90C7-9A0F-45C9-9A24-6E1D5D164AFC}" type="slidenum">
              <a:rPr lang="en-US" altLang="en-US" smtClean="0"/>
              <a:pPr>
                <a:spcBef>
                  <a:spcPct val="0"/>
                </a:spcBef>
              </a:pPr>
              <a:t>102</a:t>
            </a:fld>
            <a:endParaRPr lang="en-US" altLang="en-US" dirty="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2647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3AA8A4F-3D13-4466-A557-2E876A0D41C1}" type="datetime1">
              <a:rPr lang="en-US"/>
              <a:pPr>
                <a:defRPr/>
              </a:pPr>
              <a:t>11/19/2020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8AC632-24A5-4EA5-9CDC-C332C90F4504}" type="slidenum">
              <a:rPr lang="en-US" altLang="en-US"/>
              <a:pPr>
                <a:defRPr/>
              </a:pPr>
              <a:t>‹#›</a:t>
            </a:fld>
            <a:endParaRPr lang="en-US" altLang="en-US" dirty="0"/>
          </a:p>
        </p:txBody>
      </p:sp>
    </p:spTree>
    <p:extLst>
      <p:ext uri="{BB962C8B-B14F-4D97-AF65-F5344CB8AC3E}">
        <p14:creationId xmlns:p14="http://schemas.microsoft.com/office/powerpoint/2010/main" val="342891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D574BA-0966-468B-A702-140843FFF8BA}" type="datetime1">
              <a:rPr lang="en-US"/>
              <a:pPr>
                <a:defRPr/>
              </a:pPr>
              <a:t>11/19/2020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97D9757-2EC3-4753-A93A-E1F1606DBDF9}" type="slidenum">
              <a:rPr lang="en-US" altLang="en-US"/>
              <a:pPr>
                <a:defRPr/>
              </a:pPr>
              <a:t>‹#›</a:t>
            </a:fld>
            <a:endParaRPr lang="en-US" altLang="en-US" dirty="0"/>
          </a:p>
        </p:txBody>
      </p:sp>
    </p:spTree>
    <p:extLst>
      <p:ext uri="{BB962C8B-B14F-4D97-AF65-F5344CB8AC3E}">
        <p14:creationId xmlns:p14="http://schemas.microsoft.com/office/powerpoint/2010/main" val="224083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A642341-ACD1-41E6-A647-8C43FFCB502A}" type="datetime1">
              <a:rPr lang="en-US"/>
              <a:pPr>
                <a:defRPr/>
              </a:pPr>
              <a:t>11/19/2020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CB9E4EC-095A-48B4-8F17-9E2E7352F339}" type="slidenum">
              <a:rPr lang="en-US" altLang="en-US"/>
              <a:pPr>
                <a:defRPr/>
              </a:pPr>
              <a:t>‹#›</a:t>
            </a:fld>
            <a:endParaRPr lang="en-US" altLang="en-US" dirty="0"/>
          </a:p>
        </p:txBody>
      </p:sp>
    </p:spTree>
    <p:extLst>
      <p:ext uri="{BB962C8B-B14F-4D97-AF65-F5344CB8AC3E}">
        <p14:creationId xmlns:p14="http://schemas.microsoft.com/office/powerpoint/2010/main" val="3100620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Click to edit Master text styles</a:t>
            </a:r>
          </a:p>
        </p:txBody>
      </p:sp>
      <p:sp>
        <p:nvSpPr>
          <p:cNvPr id="16" name="Title 15"/>
          <p:cNvSpPr>
            <a:spLocks noGrp="1"/>
          </p:cNvSpPr>
          <p:nvPr>
            <p:ph type="title"/>
          </p:nvPr>
        </p:nvSpPr>
        <p:spPr>
          <a:xfrm>
            <a:off x="152400" y="152400"/>
            <a:ext cx="8229600" cy="639763"/>
          </a:xfrm>
          <a:prstGeom prst="rect">
            <a:avLst/>
          </a:prstGeom>
        </p:spPr>
        <p:txBody>
          <a:bodyPr/>
          <a:lstStyle>
            <a:lvl1pPr>
              <a:buClr>
                <a:schemeClr val="accent3">
                  <a:lumMod val="50000"/>
                </a:schemeClr>
              </a:buClr>
              <a:defRPr/>
            </a:lvl1pPr>
          </a:lstStyle>
          <a:p>
            <a:r>
              <a:rPr lang="en-US"/>
              <a:t>Click to edit Master title style</a:t>
            </a:r>
          </a:p>
        </p:txBody>
      </p:sp>
      <p:sp>
        <p:nvSpPr>
          <p:cNvPr id="5" name="Footer Placeholder 4"/>
          <p:cNvSpPr>
            <a:spLocks noGrp="1"/>
          </p:cNvSpPr>
          <p:nvPr>
            <p:ph type="ftr" sz="quarter" idx="14"/>
          </p:nvPr>
        </p:nvSpPr>
        <p:spPr/>
        <p:txBody>
          <a:bodyPr/>
          <a:lstStyle>
            <a:lvl1pPr>
              <a:defRPr/>
            </a:lvl1pPr>
          </a:lstStyle>
          <a:p>
            <a:pPr>
              <a:defRPr/>
            </a:pPr>
            <a:endParaRPr lang="en-US" dirty="0"/>
          </a:p>
        </p:txBody>
      </p:sp>
      <p:sp>
        <p:nvSpPr>
          <p:cNvPr id="6" name="Slide Number Placeholder 5"/>
          <p:cNvSpPr>
            <a:spLocks noGrp="1"/>
          </p:cNvSpPr>
          <p:nvPr>
            <p:ph type="sldNum" sz="quarter" idx="15"/>
          </p:nvPr>
        </p:nvSpPr>
        <p:spPr/>
        <p:txBody>
          <a:bodyPr/>
          <a:lstStyle>
            <a:lvl1pPr>
              <a:defRPr/>
            </a:lvl1pPr>
          </a:lstStyle>
          <a:p>
            <a:pPr>
              <a:defRPr/>
            </a:pPr>
            <a:fld id="{3BC17DF9-C07D-438E-B68D-3249B61ADF86}" type="slidenum">
              <a:rPr lang="en-US" altLang="en-US"/>
              <a:pPr>
                <a:defRPr/>
              </a:pPr>
              <a:t>‹#›</a:t>
            </a:fld>
            <a:endParaRPr lang="en-US" altLang="en-US" dirty="0"/>
          </a:p>
        </p:txBody>
      </p:sp>
    </p:spTree>
    <p:extLst>
      <p:ext uri="{BB962C8B-B14F-4D97-AF65-F5344CB8AC3E}">
        <p14:creationId xmlns:p14="http://schemas.microsoft.com/office/powerpoint/2010/main" val="1697908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le Change">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6913563" y="6478588"/>
            <a:ext cx="2095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defRPr/>
            </a:pPr>
            <a:r>
              <a:rPr lang="en-US" altLang="en-US" sz="800" dirty="0">
                <a:solidFill>
                  <a:srgbClr val="FFFFFF"/>
                </a:solidFill>
                <a:cs typeface="Arial" pitchFamily="34" charset="0"/>
              </a:rPr>
              <a:t>© REFEREE ENTERPISES INC. 2013</a:t>
            </a:r>
          </a:p>
        </p:txBody>
      </p:sp>
      <p:sp>
        <p:nvSpPr>
          <p:cNvPr id="8" name="TextBox 7"/>
          <p:cNvSpPr txBox="1">
            <a:spLocks noChangeArrowheads="1"/>
          </p:cNvSpPr>
          <p:nvPr userDrawn="1"/>
        </p:nvSpPr>
        <p:spPr bwMode="auto">
          <a:xfrm rot="16200000">
            <a:off x="-2249487" y="3394075"/>
            <a:ext cx="5195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altLang="en-US" sz="3200" dirty="0">
                <a:solidFill>
                  <a:srgbClr val="7F7F7F"/>
                </a:solidFill>
                <a:cs typeface="Arial" pitchFamily="34" charset="0"/>
              </a:rPr>
              <a:t>RULE CHANGE</a:t>
            </a:r>
          </a:p>
        </p:txBody>
      </p:sp>
      <p:sp>
        <p:nvSpPr>
          <p:cNvPr id="2" name="Title 1"/>
          <p:cNvSpPr>
            <a:spLocks noGrp="1"/>
          </p:cNvSpPr>
          <p:nvPr>
            <p:ph type="ctrTitle"/>
          </p:nvPr>
        </p:nvSpPr>
        <p:spPr>
          <a:xfrm>
            <a:off x="1753775" y="170824"/>
            <a:ext cx="6988430" cy="1574545"/>
          </a:xfrm>
          <a:prstGeom prst="rect">
            <a:avLst/>
          </a:prstGeom>
        </p:spPr>
        <p:txBody>
          <a:bodyPr anchor="t"/>
          <a:lstStyle>
            <a:lvl1pPr>
              <a:defRPr sz="3200" b="1">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745250" y="4413720"/>
            <a:ext cx="6988430" cy="1752600"/>
          </a:xfrm>
          <a:prstGeom prst="rect">
            <a:avLst/>
          </a:prstGeom>
        </p:spPr>
        <p:txBody>
          <a:bodyPr anchor="b"/>
          <a:lstStyle>
            <a:lvl1pPr marL="0" indent="0" algn="l">
              <a:buNone/>
              <a:defRPr sz="20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1744663" y="1839913"/>
            <a:ext cx="3427412" cy="2462212"/>
          </a:xfrm>
          <a:prstGeom prst="rect">
            <a:avLst/>
          </a:prstGeom>
          <a:solidFill>
            <a:srgbClr val="FFFFFF"/>
          </a:solidFill>
          <a:ln>
            <a:solidFill>
              <a:srgbClr val="000000"/>
            </a:solidFill>
          </a:ln>
        </p:spPr>
        <p:txBody>
          <a:bodyPr/>
          <a:lstStyle/>
          <a:p>
            <a:pPr lvl="0"/>
            <a:endParaRPr lang="en-US" noProof="0" dirty="0"/>
          </a:p>
        </p:txBody>
      </p:sp>
      <p:sp>
        <p:nvSpPr>
          <p:cNvPr id="7" name="Picture Placeholder 4"/>
          <p:cNvSpPr>
            <a:spLocks noGrp="1"/>
          </p:cNvSpPr>
          <p:nvPr>
            <p:ph type="pic" sz="quarter" idx="11"/>
          </p:nvPr>
        </p:nvSpPr>
        <p:spPr>
          <a:xfrm>
            <a:off x="5322490" y="1839913"/>
            <a:ext cx="3427412" cy="2462212"/>
          </a:xfrm>
          <a:prstGeom prst="rect">
            <a:avLst/>
          </a:prstGeom>
          <a:solidFill>
            <a:srgbClr val="FFFFFF"/>
          </a:solidFill>
          <a:ln>
            <a:solidFill>
              <a:srgbClr val="000000"/>
            </a:solidFill>
          </a:ln>
        </p:spPr>
        <p:txBody>
          <a:bodyPr/>
          <a:lstStyle/>
          <a:p>
            <a:pPr lvl="0"/>
            <a:endParaRPr lang="en-US" noProof="0" dirty="0"/>
          </a:p>
        </p:txBody>
      </p:sp>
    </p:spTree>
    <p:extLst>
      <p:ext uri="{BB962C8B-B14F-4D97-AF65-F5344CB8AC3E}">
        <p14:creationId xmlns:p14="http://schemas.microsoft.com/office/powerpoint/2010/main" val="175516508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B5CAB96-CE91-4667-8C5C-638DDE75D636}" type="datetime1">
              <a:rPr lang="en-US"/>
              <a:pPr>
                <a:defRPr/>
              </a:pPr>
              <a:t>11/19/2020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C4EAFC-629D-46D2-B126-B1EBAE4B86FE}" type="slidenum">
              <a:rPr lang="en-US" altLang="en-US"/>
              <a:pPr>
                <a:defRPr/>
              </a:pPr>
              <a:t>‹#›</a:t>
            </a:fld>
            <a:endParaRPr lang="en-US" altLang="en-US" dirty="0"/>
          </a:p>
        </p:txBody>
      </p:sp>
    </p:spTree>
    <p:extLst>
      <p:ext uri="{BB962C8B-B14F-4D97-AF65-F5344CB8AC3E}">
        <p14:creationId xmlns:p14="http://schemas.microsoft.com/office/powerpoint/2010/main" val="273008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0A0D3B8-9924-413B-B3B9-98702A0F5CAE}" type="datetime1">
              <a:rPr lang="en-US"/>
              <a:pPr>
                <a:defRPr/>
              </a:pPr>
              <a:t>11/19/2020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A4FC0BC-A93E-46B1-B9F7-F54C0F6EF712}" type="slidenum">
              <a:rPr lang="en-US" altLang="en-US"/>
              <a:pPr>
                <a:defRPr/>
              </a:pPr>
              <a:t>‹#›</a:t>
            </a:fld>
            <a:endParaRPr lang="en-US" altLang="en-US" dirty="0"/>
          </a:p>
        </p:txBody>
      </p:sp>
    </p:spTree>
    <p:extLst>
      <p:ext uri="{BB962C8B-B14F-4D97-AF65-F5344CB8AC3E}">
        <p14:creationId xmlns:p14="http://schemas.microsoft.com/office/powerpoint/2010/main" val="350330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27EC833-1289-4C03-B0F8-D23CCB43B0C9}" type="datetime1">
              <a:rPr lang="en-US"/>
              <a:pPr>
                <a:defRPr/>
              </a:pPr>
              <a:t>11/19/2020</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501855E-2B10-485B-ACC1-63CFFC97B330}" type="slidenum">
              <a:rPr lang="en-US" altLang="en-US"/>
              <a:pPr>
                <a:defRPr/>
              </a:pPr>
              <a:t>‹#›</a:t>
            </a:fld>
            <a:endParaRPr lang="en-US" altLang="en-US" dirty="0"/>
          </a:p>
        </p:txBody>
      </p:sp>
    </p:spTree>
    <p:extLst>
      <p:ext uri="{BB962C8B-B14F-4D97-AF65-F5344CB8AC3E}">
        <p14:creationId xmlns:p14="http://schemas.microsoft.com/office/powerpoint/2010/main" val="367645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7561BD7-6E26-4696-847B-1EEA42DCE0DD}" type="datetime1">
              <a:rPr lang="en-US"/>
              <a:pPr>
                <a:defRPr/>
              </a:pPr>
              <a:t>11/19/2020</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6A1733F-F7D3-496E-AD06-8F0E719440AF}" type="slidenum">
              <a:rPr lang="en-US" altLang="en-US"/>
              <a:pPr>
                <a:defRPr/>
              </a:pPr>
              <a:t>‹#›</a:t>
            </a:fld>
            <a:endParaRPr lang="en-US" altLang="en-US" dirty="0"/>
          </a:p>
        </p:txBody>
      </p:sp>
    </p:spTree>
    <p:extLst>
      <p:ext uri="{BB962C8B-B14F-4D97-AF65-F5344CB8AC3E}">
        <p14:creationId xmlns:p14="http://schemas.microsoft.com/office/powerpoint/2010/main" val="126927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AFBFF5D3-BA91-4F6F-96B8-33BC1BB1F0F1}" type="datetime1">
              <a:rPr lang="en-US"/>
              <a:pPr>
                <a:defRPr/>
              </a:pPr>
              <a:t>11/19/2020</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vl1pPr>
          </a:lstStyle>
          <a:p>
            <a:pPr>
              <a:defRPr/>
            </a:pPr>
            <a:fld id="{B778B34E-2CF7-4F98-B9EE-8F7BF5609A97}" type="slidenum">
              <a:rPr lang="en-US" altLang="en-US"/>
              <a:pPr>
                <a:defRPr/>
              </a:pPr>
              <a:t>‹#›</a:t>
            </a:fld>
            <a:endParaRPr lang="en-US" altLang="en-US" dirty="0"/>
          </a:p>
        </p:txBody>
      </p:sp>
    </p:spTree>
    <p:extLst>
      <p:ext uri="{BB962C8B-B14F-4D97-AF65-F5344CB8AC3E}">
        <p14:creationId xmlns:p14="http://schemas.microsoft.com/office/powerpoint/2010/main" val="252683800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2A2C43C-60DC-489C-80FE-3A0C1A3DC5AA}" type="datetime1">
              <a:rPr lang="en-US"/>
              <a:pPr>
                <a:defRPr/>
              </a:pPr>
              <a:t>11/19/2020</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328E68B-7918-4DD8-A38A-4B1ED1FB1828}" type="slidenum">
              <a:rPr lang="en-US" altLang="en-US"/>
              <a:pPr>
                <a:defRPr/>
              </a:pPr>
              <a:t>‹#›</a:t>
            </a:fld>
            <a:endParaRPr lang="en-US" altLang="en-US" dirty="0"/>
          </a:p>
        </p:txBody>
      </p:sp>
    </p:spTree>
    <p:extLst>
      <p:ext uri="{BB962C8B-B14F-4D97-AF65-F5344CB8AC3E}">
        <p14:creationId xmlns:p14="http://schemas.microsoft.com/office/powerpoint/2010/main" val="162763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3F5DCE5-1673-4F5F-9BBA-53FC26EBF3EE}" type="datetime1">
              <a:rPr lang="en-US"/>
              <a:pPr>
                <a:defRPr/>
              </a:pPr>
              <a:t>11/19/2020</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51211A-D4C8-4D45-8D05-926E76467AB0}" type="slidenum">
              <a:rPr lang="en-US" altLang="en-US"/>
              <a:pPr>
                <a:defRPr/>
              </a:pPr>
              <a:t>‹#›</a:t>
            </a:fld>
            <a:endParaRPr lang="en-US" altLang="en-US" dirty="0"/>
          </a:p>
        </p:txBody>
      </p:sp>
    </p:spTree>
    <p:extLst>
      <p:ext uri="{BB962C8B-B14F-4D97-AF65-F5344CB8AC3E}">
        <p14:creationId xmlns:p14="http://schemas.microsoft.com/office/powerpoint/2010/main" val="217638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9CDA6E4-7AD5-40D9-80C2-875E59A756E8}" type="datetime1">
              <a:rPr lang="en-US"/>
              <a:pPr>
                <a:defRPr/>
              </a:pPr>
              <a:t>11/19/2020</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924A4A9-37B4-40EE-83C1-DC1978D95084}" type="slidenum">
              <a:rPr lang="en-US" altLang="en-US"/>
              <a:pPr>
                <a:defRPr/>
              </a:pPr>
              <a:t>‹#›</a:t>
            </a:fld>
            <a:endParaRPr lang="en-US" altLang="en-US" dirty="0"/>
          </a:p>
        </p:txBody>
      </p:sp>
    </p:spTree>
    <p:extLst>
      <p:ext uri="{BB962C8B-B14F-4D97-AF65-F5344CB8AC3E}">
        <p14:creationId xmlns:p14="http://schemas.microsoft.com/office/powerpoint/2010/main" val="313324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60">
          <a:fgClr>
            <a:srgbClr val="FFFF00"/>
          </a:fgClr>
          <a:bgClr>
            <a:schemeClr val="bg1"/>
          </a:bgClr>
        </a:patt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mn-lt"/>
              </a:defRPr>
            </a:lvl1pPr>
          </a:lstStyle>
          <a:p>
            <a:pPr>
              <a:defRPr/>
            </a:pPr>
            <a:fld id="{76DE370F-A9BA-4B47-B3AC-2E193854EF66}" type="datetime1">
              <a:rPr lang="en-US"/>
              <a:pPr>
                <a:defRPr/>
              </a:pPr>
              <a:t>11/19/2020</a:t>
            </a:fld>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Times New Roman" panose="02020603050405020304" pitchFamily="18" charset="0"/>
              </a:defRPr>
            </a:lvl1pPr>
          </a:lstStyle>
          <a:p>
            <a:pPr>
              <a:defRPr/>
            </a:pPr>
            <a:fld id="{833F951B-2F5F-405F-B44A-2CCCECC4DE5B}" type="slidenum">
              <a:rPr lang="en-US" altLang="en-US"/>
              <a:pPr>
                <a:defRPr/>
              </a:pPr>
              <a:t>‹#›</a:t>
            </a:fld>
            <a:endParaRPr lang="en-US" altLang="en-US" dirty="0"/>
          </a:p>
        </p:txBody>
      </p:sp>
      <p:sp>
        <p:nvSpPr>
          <p:cNvPr id="2" name="Rectangle 11"/>
          <p:cNvSpPr>
            <a:spLocks noGrp="1" noChangeArrowheads="1"/>
          </p:cNvSpPr>
          <p:nvPr>
            <p:ph type="body" idx="1"/>
          </p:nvPr>
        </p:nvSpPr>
        <p:spPr bwMode="auto">
          <a:xfrm>
            <a:off x="457200" y="1885950"/>
            <a:ext cx="8178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 name="Picture 12" descr="paint"/>
          <p:cNvPicPr>
            <a:picLocks noChangeAspect="1" noChangeArrowheads="1"/>
          </p:cNvPicPr>
          <p:nvPr userDrawn="1"/>
        </p:nvPicPr>
        <p:blipFill>
          <a:blip r:embed="rId15">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83820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8" r:id="rId6"/>
    <p:sldLayoutId id="2147483863" r:id="rId7"/>
    <p:sldLayoutId id="2147483864" r:id="rId8"/>
    <p:sldLayoutId id="2147483865" r:id="rId9"/>
    <p:sldLayoutId id="2147483866" r:id="rId10"/>
    <p:sldLayoutId id="2147483867" r:id="rId11"/>
    <p:sldLayoutId id="2147483869" r:id="rId12"/>
    <p:sldLayoutId id="214748387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gi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31.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gi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jpg"/><Relationship Id="rId9" Type="http://schemas.openxmlformats.org/officeDocument/2006/relationships/image" Target="../media/image59.png"/></Relationships>
</file>

<file path=ppt/slides/_rels/slide84.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image" Target="../media/image72.emf"/><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wmf"/><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338116" y="1886902"/>
            <a:ext cx="4455066" cy="3447098"/>
          </a:xfrm>
          <a:prstGeom prst="rect">
            <a:avLst/>
          </a:prstGeom>
          <a:noFill/>
          <a:ln w="9525">
            <a:noFill/>
            <a:miter lim="800000"/>
            <a:headEnd/>
            <a:tailEnd/>
          </a:ln>
          <a:effectLst/>
        </p:spPr>
        <p:txBody>
          <a:bodyPr wrap="none">
            <a:spAutoFit/>
          </a:bodyPr>
          <a:lstStyle/>
          <a:p>
            <a:pPr algn="ctr">
              <a:defRPr/>
            </a:pPr>
            <a:r>
              <a:rPr lang="en-US" sz="5400" dirty="0">
                <a:solidFill>
                  <a:schemeClr val="accent2"/>
                </a:solidFill>
                <a:effectLst>
                  <a:outerShdw blurRad="38100" dist="38100" dir="2700000" algn="tl">
                    <a:srgbClr val="C0C0C0"/>
                  </a:outerShdw>
                </a:effectLst>
                <a:latin typeface="Dutch"/>
              </a:rPr>
              <a:t>Referee</a:t>
            </a:r>
          </a:p>
          <a:p>
            <a:pPr algn="ctr">
              <a:defRPr/>
            </a:pPr>
            <a:endParaRPr lang="en-US" sz="2800" dirty="0">
              <a:solidFill>
                <a:schemeClr val="accent2"/>
              </a:solidFill>
              <a:effectLst>
                <a:outerShdw blurRad="38100" dist="38100" dir="2700000" algn="tl">
                  <a:srgbClr val="C0C0C0"/>
                </a:outerShdw>
              </a:effectLst>
              <a:latin typeface="Dutch"/>
            </a:endParaRPr>
          </a:p>
          <a:p>
            <a:pPr algn="ctr">
              <a:defRPr/>
            </a:pPr>
            <a:r>
              <a:rPr lang="en-US" sz="5400" dirty="0">
                <a:solidFill>
                  <a:schemeClr val="accent2"/>
                </a:solidFill>
                <a:effectLst>
                  <a:outerShdw blurRad="38100" dist="38100" dir="2700000" algn="tl">
                    <a:srgbClr val="C0C0C0"/>
                  </a:outerShdw>
                </a:effectLst>
                <a:latin typeface="Dutch"/>
              </a:rPr>
              <a:t>New Member</a:t>
            </a:r>
          </a:p>
          <a:p>
            <a:pPr algn="ctr">
              <a:defRPr/>
            </a:pPr>
            <a:endParaRPr lang="en-US" sz="2800" dirty="0">
              <a:solidFill>
                <a:schemeClr val="accent2"/>
              </a:solidFill>
              <a:effectLst>
                <a:outerShdw blurRad="38100" dist="38100" dir="2700000" algn="tl">
                  <a:srgbClr val="C0C0C0"/>
                </a:outerShdw>
              </a:effectLst>
              <a:latin typeface="Dutch"/>
            </a:endParaRPr>
          </a:p>
          <a:p>
            <a:pPr algn="ctr">
              <a:defRPr/>
            </a:pPr>
            <a:r>
              <a:rPr lang="en-US" sz="5400" dirty="0">
                <a:solidFill>
                  <a:schemeClr val="accent2"/>
                </a:solidFill>
                <a:effectLst>
                  <a:outerShdw blurRad="38100" dist="38100" dir="2700000" algn="tl">
                    <a:srgbClr val="C0C0C0"/>
                  </a:outerShdw>
                </a:effectLst>
                <a:latin typeface="Dutch"/>
              </a:rPr>
              <a:t>Clinic</a:t>
            </a:r>
          </a:p>
        </p:txBody>
      </p:sp>
      <p:sp>
        <p:nvSpPr>
          <p:cNvPr id="6147" name="Rectangle 3"/>
          <p:cNvSpPr>
            <a:spLocks noChangeArrowheads="1"/>
          </p:cNvSpPr>
          <p:nvPr/>
        </p:nvSpPr>
        <p:spPr bwMode="auto">
          <a:xfrm>
            <a:off x="1981200" y="409575"/>
            <a:ext cx="2460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4000" dirty="0">
              <a:solidFill>
                <a:srgbClr val="0000A0"/>
              </a:solidFill>
              <a:latin typeface="Dutch"/>
            </a:endParaRPr>
          </a:p>
        </p:txBody>
      </p:sp>
      <p:sp>
        <p:nvSpPr>
          <p:cNvPr id="56324" name="Rectangle 4"/>
          <p:cNvSpPr>
            <a:spLocks noGrp="1" noChangeArrowheads="1"/>
          </p:cNvSpPr>
          <p:nvPr>
            <p:ph type="ctrTitle"/>
          </p:nvPr>
        </p:nvSpPr>
        <p:spPr>
          <a:xfrm>
            <a:off x="1784350" y="0"/>
            <a:ext cx="5562600" cy="1447800"/>
          </a:xfrm>
        </p:spPr>
        <p:txBody>
          <a:bodyPr/>
          <a:lstStyle/>
          <a:p>
            <a:pPr eaLnBrk="1" hangingPunct="1">
              <a:defRPr/>
            </a:pPr>
            <a:r>
              <a:rPr lang="en-US" sz="4000" b="1" dirty="0">
                <a:solidFill>
                  <a:srgbClr val="000099"/>
                </a:solidFill>
                <a:effectLst>
                  <a:outerShdw blurRad="38100" dist="38100" dir="2700000" algn="tl">
                    <a:srgbClr val="C0C0C0"/>
                  </a:outerShdw>
                </a:effectLst>
              </a:rPr>
              <a:t>Georgia High School Association</a:t>
            </a:r>
          </a:p>
        </p:txBody>
      </p:sp>
      <p:sp>
        <p:nvSpPr>
          <p:cNvPr id="6149" name="Rectangle 5"/>
          <p:cNvSpPr>
            <a:spLocks noGrp="1" noChangeArrowheads="1"/>
          </p:cNvSpPr>
          <p:nvPr>
            <p:ph type="subTitle" idx="1"/>
          </p:nvPr>
        </p:nvSpPr>
        <p:spPr>
          <a:xfrm>
            <a:off x="6400800" y="6172200"/>
            <a:ext cx="2438400" cy="457200"/>
          </a:xfrm>
        </p:spPr>
        <p:txBody>
          <a:bodyPr/>
          <a:lstStyle/>
          <a:p>
            <a:pPr eaLnBrk="1" hangingPunct="1"/>
            <a:r>
              <a:rPr lang="en-US" altLang="en-US" sz="1600" b="1" i="1" dirty="0"/>
              <a:t>By Association</a:t>
            </a:r>
          </a:p>
          <a:p>
            <a:pPr eaLnBrk="1" hangingPunct="1"/>
            <a:r>
              <a:rPr lang="en-US" altLang="en-US" sz="1600" b="1" i="1" dirty="0"/>
              <a:t>Clinicians</a:t>
            </a:r>
            <a:endParaRPr lang="en-US" altLang="en-US" dirty="0"/>
          </a:p>
        </p:txBody>
      </p:sp>
      <p:pic>
        <p:nvPicPr>
          <p:cNvPr id="6150"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5875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1050" y="15240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3" descr="j02808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93938"/>
            <a:ext cx="2238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j02808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93938"/>
            <a:ext cx="2238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609600" y="5256213"/>
            <a:ext cx="5345113"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Referee blows whistle to </a:t>
            </a:r>
            <a:r>
              <a:rPr lang="en-US" sz="2400" u="sng" dirty="0">
                <a:solidFill>
                  <a:srgbClr val="FF0000"/>
                </a:solidFill>
                <a:effectLst>
                  <a:outerShdw blurRad="38100" dist="38100" dir="2700000" algn="tl">
                    <a:srgbClr val="C0C0C0"/>
                  </a:outerShdw>
                </a:effectLst>
              </a:rPr>
              <a:t>STOP</a:t>
            </a:r>
            <a:r>
              <a:rPr lang="en-US" sz="2400" dirty="0">
                <a:solidFill>
                  <a:schemeClr val="tx1"/>
                </a:solidFill>
                <a:effectLst>
                  <a:outerShdw blurRad="38100" dist="38100" dir="2700000" algn="tl">
                    <a:srgbClr val="C0C0C0"/>
                  </a:outerShdw>
                </a:effectLst>
              </a:rPr>
              <a:t> play</a:t>
            </a:r>
          </a:p>
        </p:txBody>
      </p:sp>
      <p:sp>
        <p:nvSpPr>
          <p:cNvPr id="9224" name="Rectangle 8"/>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Making the Call I</a:t>
            </a:r>
          </a:p>
        </p:txBody>
      </p:sp>
      <p:sp>
        <p:nvSpPr>
          <p:cNvPr id="9225" name="Text Box 9"/>
          <p:cNvSpPr txBox="1">
            <a:spLocks noChangeArrowheads="1"/>
          </p:cNvSpPr>
          <p:nvPr/>
        </p:nvSpPr>
        <p:spPr bwMode="auto">
          <a:xfrm>
            <a:off x="609600" y="6019800"/>
            <a:ext cx="7142163"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Sometimes referee blows whistle to </a:t>
            </a:r>
            <a:r>
              <a:rPr lang="en-US" sz="2400" u="sng" dirty="0">
                <a:solidFill>
                  <a:srgbClr val="008000"/>
                </a:solidFill>
                <a:effectLst>
                  <a:outerShdw blurRad="38100" dist="38100" dir="2700000" algn="tl">
                    <a:srgbClr val="C0C0C0"/>
                  </a:outerShdw>
                </a:effectLst>
              </a:rPr>
              <a:t>START</a:t>
            </a:r>
            <a:r>
              <a:rPr lang="en-US" sz="2400" dirty="0">
                <a:solidFill>
                  <a:schemeClr val="tx1"/>
                </a:solidFill>
                <a:effectLst>
                  <a:outerShdw blurRad="38100" dist="38100" dir="2700000" algn="tl">
                    <a:srgbClr val="C0C0C0"/>
                  </a:outerShdw>
                </a:effectLst>
              </a:rPr>
              <a:t> play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wipe(left)">
                                      <p:cBhvr>
                                        <p:cTn id="7" dur="5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Content Placeholder 2">
            <a:extLst>
              <a:ext uri="{FF2B5EF4-FFF2-40B4-BE49-F238E27FC236}">
                <a16:creationId xmlns:a16="http://schemas.microsoft.com/office/drawing/2014/main" id="{50DACE62-ED77-489B-9E33-DA2964AB2769}"/>
              </a:ext>
            </a:extLst>
          </p:cNvPr>
          <p:cNvSpPr>
            <a:spLocks noGrp="1" noChangeArrowheads="1"/>
          </p:cNvSpPr>
          <p:nvPr>
            <p:ph idx="1"/>
          </p:nvPr>
        </p:nvSpPr>
        <p:spPr>
          <a:xfrm>
            <a:off x="4953000" y="2643188"/>
            <a:ext cx="4023123" cy="3148012"/>
          </a:xfrm>
        </p:spPr>
        <p:txBody>
          <a:bodyPr/>
          <a:lstStyle/>
          <a:p>
            <a:pPr marL="0" indent="0" eaLnBrk="1" hangingPunct="1">
              <a:buNone/>
            </a:pPr>
            <a:r>
              <a:rPr lang="en-US" altLang="en-US" sz="2100" dirty="0">
                <a:effectLst>
                  <a:outerShdw blurRad="38100" dist="38100" dir="2700000" algn="tl">
                    <a:srgbClr val="000000">
                      <a:alpha val="43137"/>
                    </a:srgbClr>
                  </a:outerShdw>
                </a:effectLst>
              </a:rPr>
              <a:t>If the ball was in the penalty area or the last touch by either team was in the penalty area when play was stopped, the ball is dropped to the defending team’s goalkeeper.  All opposing players must be outside the penalty area and all players must be at least four yards from the ball.   </a:t>
            </a:r>
          </a:p>
        </p:txBody>
      </p:sp>
      <p:sp>
        <p:nvSpPr>
          <p:cNvPr id="4" name="Footer Placeholder 3">
            <a:extLst>
              <a:ext uri="{FF2B5EF4-FFF2-40B4-BE49-F238E27FC236}">
                <a16:creationId xmlns:a16="http://schemas.microsoft.com/office/drawing/2014/main" id="{EEF3CA2B-8DAC-48D4-B844-CE6761240838}"/>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24933" name="Picture 6" descr="A picture containing game, drawing, table&#10;&#10;Description automatically generated">
            <a:extLst>
              <a:ext uri="{FF2B5EF4-FFF2-40B4-BE49-F238E27FC236}">
                <a16:creationId xmlns:a16="http://schemas.microsoft.com/office/drawing/2014/main" id="{9154E0B2-F3B0-4AA2-B8F3-3D7BC3949C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595564"/>
            <a:ext cx="4619924" cy="258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253CA65-0694-47C2-9654-D9469CE8938E}"/>
              </a:ext>
            </a:extLst>
          </p:cNvPr>
          <p:cNvSpPr>
            <a:spLocks noGrp="1"/>
          </p:cNvSpPr>
          <p:nvPr>
            <p:ph type="title"/>
          </p:nvPr>
        </p:nvSpPr>
        <p:spPr>
          <a:xfrm>
            <a:off x="685800" y="1219200"/>
            <a:ext cx="7772400" cy="735806"/>
          </a:xfrm>
        </p:spPr>
        <p:txBody>
          <a:bodyPr/>
          <a:lstStyle/>
          <a:p>
            <a:pPr eaLnBrk="1" hangingPunct="1">
              <a:defRPr/>
            </a:pPr>
            <a:r>
              <a:rPr lang="en-US" sz="4000" b="1" dirty="0">
                <a:effectLst>
                  <a:outerShdw blurRad="38100" dist="38100" dir="2700000" algn="tl">
                    <a:srgbClr val="000000">
                      <a:alpha val="43137"/>
                    </a:srgbClr>
                  </a:outerShdw>
                </a:effectLst>
              </a:rPr>
              <a:t>Rules 9-2-2, 9-2-3 Drop Ball</a:t>
            </a:r>
            <a:br>
              <a:rPr lang="en-US" sz="4000" b="1" dirty="0">
                <a:effectLst>
                  <a:outerShdw blurRad="38100" dist="38100" dir="2700000" algn="tl">
                    <a:srgbClr val="000000">
                      <a:alpha val="43137"/>
                    </a:srgbClr>
                  </a:outerShdw>
                </a:effectLst>
              </a:rPr>
            </a:b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9" name="Rectangle 2">
            <a:extLst>
              <a:ext uri="{FF2B5EF4-FFF2-40B4-BE49-F238E27FC236}">
                <a16:creationId xmlns:a16="http://schemas.microsoft.com/office/drawing/2014/main" id="{8946960C-5F1F-4B31-AD93-C3923E1942B4}"/>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Content Placeholder 2">
            <a:extLst>
              <a:ext uri="{FF2B5EF4-FFF2-40B4-BE49-F238E27FC236}">
                <a16:creationId xmlns:a16="http://schemas.microsoft.com/office/drawing/2014/main" id="{FC4A2517-87BC-48EA-B10C-740D9B0E6BE4}"/>
              </a:ext>
            </a:extLst>
          </p:cNvPr>
          <p:cNvSpPr>
            <a:spLocks noGrp="1" noChangeArrowheads="1"/>
          </p:cNvSpPr>
          <p:nvPr>
            <p:ph idx="1"/>
          </p:nvPr>
        </p:nvSpPr>
        <p:spPr>
          <a:xfrm>
            <a:off x="4724402" y="2445544"/>
            <a:ext cx="4251721" cy="3157538"/>
          </a:xfrm>
        </p:spPr>
        <p:txBody>
          <a:bodyPr/>
          <a:lstStyle/>
          <a:p>
            <a:pPr marL="0" indent="0" eaLnBrk="1" hangingPunct="1">
              <a:buNone/>
            </a:pPr>
            <a:r>
              <a:rPr lang="en-US" altLang="en-US" sz="2400" dirty="0">
                <a:effectLst>
                  <a:outerShdw blurRad="38100" dist="38100" dir="2700000" algn="tl">
                    <a:srgbClr val="000000">
                      <a:alpha val="43137"/>
                    </a:srgbClr>
                  </a:outerShdw>
                </a:effectLst>
              </a:rPr>
              <a:t>If the ball was in the goal area when play was stopped, it is dropped to the goalkeeper on that part of the goal-area line which runs parallel to the goal line nearest the location where the ball was when play was stopped.  </a:t>
            </a:r>
          </a:p>
        </p:txBody>
      </p:sp>
      <p:sp>
        <p:nvSpPr>
          <p:cNvPr id="4" name="Footer Placeholder 3">
            <a:extLst>
              <a:ext uri="{FF2B5EF4-FFF2-40B4-BE49-F238E27FC236}">
                <a16:creationId xmlns:a16="http://schemas.microsoft.com/office/drawing/2014/main" id="{EC8CB3B5-4557-4A2B-8490-26D39718D179}"/>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26981" name="Picture 5" descr="A screenshot of a cell phone&#10;&#10;Description automatically generated">
            <a:extLst>
              <a:ext uri="{FF2B5EF4-FFF2-40B4-BE49-F238E27FC236}">
                <a16:creationId xmlns:a16="http://schemas.microsoft.com/office/drawing/2014/main" id="{545F3772-DCE0-44B6-A630-91C0E8FE1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241" y="2368154"/>
            <a:ext cx="3256359" cy="323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5" descr="A picture containing screenshot, game&#10;&#10;Description automatically generated">
            <a:extLst>
              <a:ext uri="{FF2B5EF4-FFF2-40B4-BE49-F238E27FC236}">
                <a16:creationId xmlns:a16="http://schemas.microsoft.com/office/drawing/2014/main" id="{20395102-719E-411A-BBA4-6777D9E9E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81250"/>
            <a:ext cx="3305175" cy="32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0D033F1-ACBE-4F81-9628-EF82D05148B4}"/>
              </a:ext>
            </a:extLst>
          </p:cNvPr>
          <p:cNvSpPr>
            <a:spLocks noGrp="1"/>
          </p:cNvSpPr>
          <p:nvPr>
            <p:ph type="title"/>
          </p:nvPr>
        </p:nvSpPr>
        <p:spPr>
          <a:xfrm>
            <a:off x="685800" y="1219200"/>
            <a:ext cx="7772400" cy="735806"/>
          </a:xfrm>
        </p:spPr>
        <p:txBody>
          <a:bodyPr/>
          <a:lstStyle/>
          <a:p>
            <a:pPr eaLnBrk="1" hangingPunct="1">
              <a:defRPr/>
            </a:pPr>
            <a:r>
              <a:rPr lang="en-US" sz="4000" b="1" dirty="0">
                <a:effectLst>
                  <a:outerShdw blurRad="38100" dist="38100" dir="2700000" algn="tl">
                    <a:srgbClr val="000000">
                      <a:alpha val="43137"/>
                    </a:srgbClr>
                  </a:outerShdw>
                </a:effectLst>
              </a:rPr>
              <a:t>Rules 9-2-2, 9-2-3 Drop Ball</a:t>
            </a:r>
            <a:br>
              <a:rPr lang="en-US" sz="4000" b="1" dirty="0">
                <a:effectLst>
                  <a:outerShdw blurRad="38100" dist="38100" dir="2700000" algn="tl">
                    <a:srgbClr val="000000">
                      <a:alpha val="43137"/>
                    </a:srgbClr>
                  </a:outerShdw>
                </a:effectLst>
              </a:rPr>
            </a:b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10" name="Rectangle 2">
            <a:extLst>
              <a:ext uri="{FF2B5EF4-FFF2-40B4-BE49-F238E27FC236}">
                <a16:creationId xmlns:a16="http://schemas.microsoft.com/office/drawing/2014/main" id="{3859D3F9-0B0E-4830-A181-657CF2A70D3E}"/>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55600" y="2538413"/>
            <a:ext cx="8432800" cy="2982912"/>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228600" algn="l"/>
              </a:tabLst>
              <a:defRPr/>
            </a:pPr>
            <a:r>
              <a:rPr lang="en-US" b="0" dirty="0">
                <a:solidFill>
                  <a:schemeClr val="tx1"/>
                </a:solidFill>
                <a:latin typeface="Times New Roman" pitchFamily="18" charset="0"/>
              </a:rPr>
              <a:t>  </a:t>
            </a:r>
            <a:r>
              <a:rPr lang="en-US" sz="1600" dirty="0">
                <a:solidFill>
                  <a:schemeClr val="tx1"/>
                </a:solidFill>
                <a:latin typeface="Times New Roman" pitchFamily="18" charset="0"/>
              </a:rPr>
              <a:t>RULE 10 – NO DIFFERENCES</a:t>
            </a:r>
            <a:r>
              <a:rPr lang="en-US" sz="1600" b="0" dirty="0">
                <a:solidFill>
                  <a:schemeClr val="tx1"/>
                </a:solidFill>
                <a:latin typeface="Times New Roman" pitchFamily="18" charset="0"/>
              </a:rPr>
              <a:t> </a:t>
            </a:r>
          </a:p>
          <a:p>
            <a:pPr>
              <a:spcBef>
                <a:spcPct val="10000"/>
              </a:spcBef>
              <a:spcAft>
                <a:spcPct val="10000"/>
              </a:spcAft>
              <a:buClr>
                <a:srgbClr val="000099"/>
              </a:buClr>
              <a:buSzPct val="125000"/>
              <a:buFont typeface="Symbol" pitchFamily="18" charset="2"/>
              <a:buChar char="·"/>
              <a:tabLst>
                <a:tab pos="228600" algn="l"/>
              </a:tabLst>
              <a:defRPr/>
            </a:pPr>
            <a:endParaRPr lang="en-US" sz="1600" b="0" dirty="0">
              <a:solidFill>
                <a:schemeClr val="tx1"/>
              </a:solidFill>
              <a:latin typeface="Times New Roman" pitchFamily="18" charset="0"/>
            </a:endParaRPr>
          </a:p>
          <a:p>
            <a:pPr>
              <a:spcBef>
                <a:spcPct val="10000"/>
              </a:spcBef>
              <a:spcAft>
                <a:spcPct val="10000"/>
              </a:spcAft>
              <a:buClr>
                <a:srgbClr val="000099"/>
              </a:buClr>
              <a:buSzPct val="125000"/>
              <a:buFont typeface="Symbol" pitchFamily="18" charset="2"/>
              <a:buChar char="·"/>
              <a:tabLst>
                <a:tab pos="228600" algn="l"/>
              </a:tabLst>
              <a:defRPr/>
            </a:pPr>
            <a:endParaRPr lang="en-US" sz="1600" b="0" dirty="0">
              <a:solidFill>
                <a:schemeClr val="tx1"/>
              </a:solidFill>
              <a:latin typeface="Times New Roman" pitchFamily="18" charset="0"/>
            </a:endParaRPr>
          </a:p>
          <a:p>
            <a:pPr>
              <a:spcBef>
                <a:spcPct val="10000"/>
              </a:spcBef>
              <a:spcAft>
                <a:spcPct val="10000"/>
              </a:spcAft>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 FORFEITS </a:t>
            </a:r>
            <a:r>
              <a:rPr lang="en-US" sz="1600" b="0" u="sng" dirty="0">
                <a:solidFill>
                  <a:schemeClr val="tx1"/>
                </a:solidFill>
                <a:effectLst>
                  <a:outerShdw blurRad="38100" dist="38100" dir="2700000" algn="tl">
                    <a:srgbClr val="000000">
                      <a:alpha val="43137"/>
                    </a:srgbClr>
                  </a:outerShdw>
                </a:effectLst>
                <a:latin typeface="Times New Roman" pitchFamily="18" charset="0"/>
              </a:rPr>
              <a:t>(HANDLED BY GHSA</a:t>
            </a:r>
            <a:r>
              <a:rPr lang="en-US" sz="1600" dirty="0">
                <a:solidFill>
                  <a:schemeClr val="tx1"/>
                </a:solidFill>
                <a:latin typeface="Times New Roman" pitchFamily="18" charset="0"/>
              </a:rPr>
              <a:t>)</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IF NOT STARTED	 </a:t>
            </a:r>
            <a:r>
              <a:rPr lang="en-US" sz="1600" dirty="0">
                <a:solidFill>
                  <a:srgbClr val="006600"/>
                </a:solidFill>
                <a:latin typeface="Times New Roman" pitchFamily="18" charset="0"/>
              </a:rPr>
              <a:t>1-0</a:t>
            </a:r>
            <a:endParaRPr lang="en-US" sz="160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IF TEAM AHEAD	 </a:t>
            </a:r>
            <a:r>
              <a:rPr lang="en-US" sz="1600" dirty="0">
                <a:solidFill>
                  <a:srgbClr val="006600"/>
                </a:solidFill>
                <a:latin typeface="Times New Roman" pitchFamily="18" charset="0"/>
              </a:rPr>
              <a:t>1-0</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IF TEAM BEHIND	 </a:t>
            </a:r>
            <a:r>
              <a:rPr lang="en-US" sz="1600" dirty="0">
                <a:solidFill>
                  <a:srgbClr val="006600"/>
                </a:solidFill>
                <a:latin typeface="Times New Roman" pitchFamily="18" charset="0"/>
              </a:rPr>
              <a:t>SCORE OF GAME</a:t>
            </a:r>
          </a:p>
          <a:p>
            <a:pPr lvl="1">
              <a:spcBef>
                <a:spcPct val="10000"/>
              </a:spcBef>
              <a:spcAft>
                <a:spcPct val="10000"/>
              </a:spcAft>
              <a:buClr>
                <a:srgbClr val="000066"/>
              </a:buClr>
              <a:buFontTx/>
              <a:buChar char="-"/>
              <a:tabLst>
                <a:tab pos="228600" algn="l"/>
              </a:tabLst>
              <a:defRPr/>
            </a:pPr>
            <a:endParaRPr lang="en-US" sz="1600" dirty="0">
              <a:solidFill>
                <a:srgbClr val="006600"/>
              </a:solidFill>
              <a:latin typeface="Times New Roman" pitchFamily="18" charset="0"/>
            </a:endParaRPr>
          </a:p>
          <a:p>
            <a:pPr>
              <a:spcBef>
                <a:spcPct val="10000"/>
              </a:spcBef>
              <a:spcAft>
                <a:spcPct val="10000"/>
              </a:spcAft>
              <a:buClr>
                <a:srgbClr val="000066"/>
              </a:buClr>
              <a:tabLst>
                <a:tab pos="228600" algn="l"/>
              </a:tabLst>
              <a:defRPr/>
            </a:pPr>
            <a:r>
              <a:rPr lang="en-US" sz="1600" dirty="0">
                <a:solidFill>
                  <a:schemeClr val="tx1"/>
                </a:solidFill>
                <a:effectLst>
                  <a:outerShdw blurRad="38100" dist="38100" dir="2700000" algn="tl">
                    <a:srgbClr val="C0C0C0"/>
                  </a:outerShdw>
                </a:effectLst>
                <a:latin typeface="Times New Roman" pitchFamily="18" charset="0"/>
              </a:rPr>
              <a:t>WITH ALL FORFEITS, A REPORT </a:t>
            </a:r>
            <a:r>
              <a:rPr lang="en-US" sz="1600" u="sng" dirty="0">
                <a:solidFill>
                  <a:schemeClr val="tx1"/>
                </a:solidFill>
                <a:effectLst>
                  <a:outerShdw blurRad="38100" dist="38100" dir="2700000" algn="tl">
                    <a:srgbClr val="C0C0C0"/>
                  </a:outerShdw>
                </a:effectLst>
                <a:latin typeface="Times New Roman" pitchFamily="18" charset="0"/>
              </a:rPr>
              <a:t>MUST</a:t>
            </a:r>
            <a:r>
              <a:rPr lang="en-US" sz="1600" dirty="0">
                <a:solidFill>
                  <a:schemeClr val="tx1"/>
                </a:solidFill>
                <a:effectLst>
                  <a:outerShdw blurRad="38100" dist="38100" dir="2700000" algn="tl">
                    <a:srgbClr val="C0C0C0"/>
                  </a:outerShdw>
                </a:effectLst>
                <a:latin typeface="Times New Roman" pitchFamily="18" charset="0"/>
              </a:rPr>
              <a:t> BE SUBMITTED TO GHSA THROUGH YOUR ASSOCIATION</a:t>
            </a:r>
          </a:p>
        </p:txBody>
      </p:sp>
      <p:sp>
        <p:nvSpPr>
          <p:cNvPr id="188419"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10 - SCORING</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animEffect transition="in" filter="wipe(left)">
                                      <p:cBhvr>
                                        <p:cTn id="7" dur="500"/>
                                        <p:tgtEl>
                                          <p:spTgt spid="105474">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5474">
                                            <p:txEl>
                                              <p:pRg st="3" end="3"/>
                                            </p:txEl>
                                          </p:spTgt>
                                        </p:tgtEl>
                                        <p:attrNameLst>
                                          <p:attrName>style.visibility</p:attrName>
                                        </p:attrNameLst>
                                      </p:cBhvr>
                                      <p:to>
                                        <p:strVal val="visible"/>
                                      </p:to>
                                    </p:set>
                                    <p:animEffect transition="in" filter="wipe(left)">
                                      <p:cBhvr>
                                        <p:cTn id="11" dur="500"/>
                                        <p:tgtEl>
                                          <p:spTgt spid="105474">
                                            <p:txEl>
                                              <p:pRg st="3" end="3"/>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5474">
                                            <p:txEl>
                                              <p:pRg st="4" end="4"/>
                                            </p:txEl>
                                          </p:spTgt>
                                        </p:tgtEl>
                                        <p:attrNameLst>
                                          <p:attrName>style.visibility</p:attrName>
                                        </p:attrNameLst>
                                      </p:cBhvr>
                                      <p:to>
                                        <p:strVal val="visible"/>
                                      </p:to>
                                    </p:set>
                                    <p:animEffect transition="in" filter="wipe(left)">
                                      <p:cBhvr>
                                        <p:cTn id="15" dur="500"/>
                                        <p:tgtEl>
                                          <p:spTgt spid="105474">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5474">
                                            <p:txEl>
                                              <p:pRg st="5" end="5"/>
                                            </p:txEl>
                                          </p:spTgt>
                                        </p:tgtEl>
                                        <p:attrNameLst>
                                          <p:attrName>style.visibility</p:attrName>
                                        </p:attrNameLst>
                                      </p:cBhvr>
                                      <p:to>
                                        <p:strVal val="visible"/>
                                      </p:to>
                                    </p:set>
                                    <p:animEffect transition="in" filter="wipe(left)">
                                      <p:cBhvr>
                                        <p:cTn id="19" dur="500"/>
                                        <p:tgtEl>
                                          <p:spTgt spid="105474">
                                            <p:txEl>
                                              <p:pRg st="5" end="5"/>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5474">
                                            <p:txEl>
                                              <p:pRg st="6" end="6"/>
                                            </p:txEl>
                                          </p:spTgt>
                                        </p:tgtEl>
                                        <p:attrNameLst>
                                          <p:attrName>style.visibility</p:attrName>
                                        </p:attrNameLst>
                                      </p:cBhvr>
                                      <p:to>
                                        <p:strVal val="visible"/>
                                      </p:to>
                                    </p:set>
                                    <p:animEffect transition="in" filter="wipe(left)">
                                      <p:cBhvr>
                                        <p:cTn id="23" dur="500"/>
                                        <p:tgtEl>
                                          <p:spTgt spid="105474">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054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355600" y="3243263"/>
            <a:ext cx="8432800" cy="168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Lst>
              <a:defRPr sz="3200">
                <a:solidFill>
                  <a:schemeClr val="tx1"/>
                </a:solidFill>
                <a:latin typeface="Times New Roman" panose="02020603050405020304" pitchFamily="18" charset="0"/>
              </a:defRPr>
            </a:lvl1pPr>
            <a:lvl2pPr marL="742950" indent="-285750">
              <a:spcBef>
                <a:spcPct val="20000"/>
              </a:spcBef>
              <a:buChar char="–"/>
              <a:tabLst>
                <a:tab pos="228600" algn="l"/>
              </a:tabLst>
              <a:defRPr sz="2800">
                <a:solidFill>
                  <a:schemeClr val="tx1"/>
                </a:solidFill>
                <a:latin typeface="Times New Roman" panose="02020603050405020304" pitchFamily="18" charset="0"/>
              </a:defRPr>
            </a:lvl2pPr>
            <a:lvl3pPr marL="1143000" indent="-228600">
              <a:spcBef>
                <a:spcPct val="20000"/>
              </a:spcBef>
              <a:buChar char="•"/>
              <a:tabLst>
                <a:tab pos="22860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9pPr>
          </a:lstStyle>
          <a:p>
            <a:pPr algn="ctr">
              <a:spcBef>
                <a:spcPct val="10000"/>
              </a:spcBef>
              <a:spcAft>
                <a:spcPct val="10000"/>
              </a:spcAft>
              <a:buClr>
                <a:srgbClr val="000099"/>
              </a:buClr>
              <a:buSzPct val="125000"/>
              <a:buFont typeface="Symbol" panose="05050102010706020507" pitchFamily="18" charset="2"/>
              <a:buNone/>
            </a:pPr>
            <a:r>
              <a:rPr lang="en-US" altLang="en-US" sz="2400" dirty="0">
                <a:solidFill>
                  <a:srgbClr val="006600"/>
                </a:solidFill>
                <a:effectLst>
                  <a:outerShdw blurRad="38100" dist="38100" dir="2700000" algn="tl">
                    <a:srgbClr val="000000">
                      <a:alpha val="43137"/>
                    </a:srgbClr>
                  </a:outerShdw>
                </a:effectLst>
              </a:rPr>
              <a:t>NO DIFFERENCES</a:t>
            </a:r>
          </a:p>
          <a:p>
            <a:pPr algn="ctr">
              <a:spcBef>
                <a:spcPct val="10000"/>
              </a:spcBef>
              <a:spcAft>
                <a:spcPct val="10000"/>
              </a:spcAft>
              <a:buClr>
                <a:srgbClr val="000099"/>
              </a:buClr>
              <a:buSzPct val="125000"/>
              <a:buFont typeface="Symbol" panose="05050102010706020507" pitchFamily="18" charset="2"/>
              <a:buNone/>
            </a:pPr>
            <a:endParaRPr lang="en-US" altLang="en-US" sz="2400" b="0" dirty="0">
              <a:solidFill>
                <a:srgbClr val="006600"/>
              </a:solidFill>
              <a:effectLst>
                <a:outerShdw blurRad="38100" dist="38100" dir="2700000" algn="tl">
                  <a:srgbClr val="000000">
                    <a:alpha val="43137"/>
                  </a:srgbClr>
                </a:outerShdw>
              </a:effectLst>
            </a:endParaRPr>
          </a:p>
          <a:p>
            <a:pPr algn="ctr">
              <a:spcBef>
                <a:spcPct val="10000"/>
              </a:spcBef>
              <a:spcAft>
                <a:spcPct val="10000"/>
              </a:spcAft>
              <a:buClr>
                <a:srgbClr val="000099"/>
              </a:buClr>
              <a:buSzPct val="125000"/>
              <a:buFont typeface="Symbol" panose="05050102010706020507" pitchFamily="18" charset="2"/>
              <a:buNone/>
            </a:pPr>
            <a:r>
              <a:rPr lang="en-US" altLang="en-US" sz="4400" dirty="0">
                <a:solidFill>
                  <a:srgbClr val="FF0000"/>
                </a:solidFill>
                <a:effectLst>
                  <a:outerShdw blurRad="38100" dist="38100" dir="2700000" algn="tl">
                    <a:srgbClr val="000000">
                      <a:alpha val="43137"/>
                    </a:srgbClr>
                  </a:outerShdw>
                </a:effectLst>
              </a:rPr>
              <a:t>BUT</a:t>
            </a:r>
            <a:r>
              <a:rPr lang="en-US" altLang="en-US" sz="2400" b="0" dirty="0">
                <a:solidFill>
                  <a:srgbClr val="006600"/>
                </a:solidFill>
                <a:effectLst>
                  <a:outerShdw blurRad="38100" dist="38100" dir="2700000" algn="tl">
                    <a:srgbClr val="000000">
                      <a:alpha val="43137"/>
                    </a:srgbClr>
                  </a:outerShdw>
                </a:effectLst>
              </a:rPr>
              <a:t>….</a:t>
            </a:r>
            <a:endParaRPr lang="en-US" altLang="en-US" b="0" dirty="0">
              <a:effectLst>
                <a:outerShdw blurRad="38100" dist="38100" dir="2700000" algn="tl">
                  <a:srgbClr val="000000">
                    <a:alpha val="43137"/>
                  </a:srgbClr>
                </a:outerShdw>
              </a:effectLst>
            </a:endParaRPr>
          </a:p>
        </p:txBody>
      </p:sp>
      <p:sp>
        <p:nvSpPr>
          <p:cNvPr id="190467"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11 - OFFSIDE</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0119" y="5847572"/>
            <a:ext cx="6518133" cy="934228"/>
          </a:xfrm>
        </p:spPr>
        <p:txBody>
          <a:bodyPr/>
          <a:lstStyle/>
          <a:p>
            <a:r>
              <a:rPr lang="en-US" sz="1600" dirty="0"/>
              <a:t>The restart for offside infractions is an indirect free kicks taken from the spot where the offending player interfered with play, interfered with an opponent or gained advantage by being in that position. </a:t>
            </a:r>
          </a:p>
        </p:txBody>
      </p:sp>
      <p:pic>
        <p:nvPicPr>
          <p:cNvPr id="5" name="Picture 4"/>
          <p:cNvPicPr>
            <a:picLocks noChangeAspect="1"/>
          </p:cNvPicPr>
          <p:nvPr/>
        </p:nvPicPr>
        <p:blipFill>
          <a:blip r:embed="rId3"/>
          <a:stretch>
            <a:fillRect/>
          </a:stretch>
        </p:blipFill>
        <p:spPr>
          <a:xfrm>
            <a:off x="1572084" y="2378203"/>
            <a:ext cx="6515100" cy="3403600"/>
          </a:xfrm>
          <a:prstGeom prst="rect">
            <a:avLst/>
          </a:prstGeom>
        </p:spPr>
      </p:pic>
      <p:sp>
        <p:nvSpPr>
          <p:cNvPr id="6" name="Content Placeholder 2"/>
          <p:cNvSpPr txBox="1">
            <a:spLocks/>
          </p:cNvSpPr>
          <p:nvPr/>
        </p:nvSpPr>
        <p:spPr bwMode="auto">
          <a:xfrm>
            <a:off x="5758666" y="2508976"/>
            <a:ext cx="949248" cy="3083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t>Position A</a:t>
            </a:r>
          </a:p>
        </p:txBody>
      </p:sp>
      <p:sp>
        <p:nvSpPr>
          <p:cNvPr id="7" name="Content Placeholder 2"/>
          <p:cNvSpPr txBox="1">
            <a:spLocks/>
          </p:cNvSpPr>
          <p:nvPr/>
        </p:nvSpPr>
        <p:spPr bwMode="auto">
          <a:xfrm>
            <a:off x="7005936" y="3865652"/>
            <a:ext cx="949248" cy="3083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t>Position B</a:t>
            </a:r>
          </a:p>
        </p:txBody>
      </p:sp>
      <p:sp>
        <p:nvSpPr>
          <p:cNvPr id="8" name="TextBox 7"/>
          <p:cNvSpPr txBox="1"/>
          <p:nvPr/>
        </p:nvSpPr>
        <p:spPr>
          <a:xfrm>
            <a:off x="1836674" y="1143000"/>
            <a:ext cx="5554726" cy="1077218"/>
          </a:xfrm>
          <a:prstGeom prst="rect">
            <a:avLst/>
          </a:prstGeom>
          <a:noFill/>
        </p:spPr>
        <p:txBody>
          <a:bodyPr wrap="none" rtlCol="0">
            <a:spAutoFit/>
          </a:bodyPr>
          <a:lstStyle/>
          <a:p>
            <a:r>
              <a:rPr lang="en-US" sz="3200" dirty="0"/>
              <a:t>Offside Restarts:</a:t>
            </a:r>
            <a:br>
              <a:rPr lang="en-US" sz="3200" dirty="0"/>
            </a:br>
            <a:r>
              <a:rPr lang="en-US" sz="3200" dirty="0"/>
              <a:t>Location of Offside Restart </a:t>
            </a:r>
          </a:p>
        </p:txBody>
      </p:sp>
      <p:sp>
        <p:nvSpPr>
          <p:cNvPr id="9"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4378250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431800" y="2114550"/>
            <a:ext cx="8255000"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 pos="2457450" algn="l"/>
              </a:tabLst>
              <a:defRPr sz="3200">
                <a:solidFill>
                  <a:schemeClr val="tx1"/>
                </a:solidFill>
                <a:latin typeface="Times New Roman" panose="02020603050405020304" pitchFamily="18" charset="0"/>
              </a:defRPr>
            </a:lvl1pPr>
            <a:lvl2pPr>
              <a:spcBef>
                <a:spcPct val="20000"/>
              </a:spcBef>
              <a:buChar char="–"/>
              <a:tabLst>
                <a:tab pos="22860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22860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HIGH SCHOOL</a:t>
            </a:r>
            <a:r>
              <a:rPr lang="en-US" altLang="en-US" sz="1600" b="0" dirty="0"/>
              <a:t>	</a:t>
            </a:r>
            <a:r>
              <a:rPr lang="en-US" altLang="en-US" sz="1600" dirty="0">
                <a:solidFill>
                  <a:srgbClr val="006600"/>
                </a:solidFill>
              </a:rPr>
              <a:t>A PLAYER SHALL NOT</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 FIFA</a:t>
            </a:r>
            <a:r>
              <a:rPr lang="en-US" altLang="en-US" sz="1600" b="0" dirty="0"/>
              <a:t>	</a:t>
            </a:r>
            <a:r>
              <a:rPr lang="en-US" altLang="en-US" sz="1600" dirty="0">
                <a:solidFill>
                  <a:srgbClr val="006600"/>
                </a:solidFill>
              </a:rPr>
              <a:t>CARELESS, RECKLESS, EXCESSIVE FORCE</a:t>
            </a:r>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DEFINES FAIR CHARGE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dirty="0"/>
              <a:t>  VERY PROTECTIVE OF THE GOALKEEPER</a:t>
            </a:r>
            <a:endParaRPr lang="en-US" altLang="en-US" sz="1600" b="0" dirty="0"/>
          </a:p>
          <a:p>
            <a:pPr lvl="1">
              <a:spcBef>
                <a:spcPct val="10000"/>
              </a:spcBef>
              <a:spcAft>
                <a:spcPct val="10000"/>
              </a:spcAft>
              <a:buClr>
                <a:srgbClr val="000066"/>
              </a:buClr>
              <a:buFontTx/>
              <a:buChar char="-"/>
            </a:pPr>
            <a:r>
              <a:rPr lang="en-US" altLang="en-US" sz="1600" b="0" dirty="0"/>
              <a:t> IN POSSESSION  12.4.3</a:t>
            </a:r>
          </a:p>
          <a:p>
            <a:pPr lvl="1">
              <a:spcBef>
                <a:spcPct val="10000"/>
              </a:spcBef>
              <a:spcAft>
                <a:spcPct val="10000"/>
              </a:spcAft>
              <a:buClr>
                <a:srgbClr val="000066"/>
              </a:buClr>
              <a:buFontTx/>
              <a:buChar char="-"/>
            </a:pPr>
            <a:r>
              <a:rPr lang="en-US" altLang="en-US" sz="1600" b="0" dirty="0"/>
              <a:t> DISQUALIFICATION-FLAGRANTLY  12.4.2A</a:t>
            </a:r>
          </a:p>
          <a:p>
            <a:pPr>
              <a:spcBef>
                <a:spcPct val="10000"/>
              </a:spcBef>
              <a:spcAft>
                <a:spcPct val="10000"/>
              </a:spcAft>
              <a:buClr>
                <a:srgbClr val="000099"/>
              </a:buClr>
              <a:buSzPct val="125000"/>
              <a:buFont typeface="Symbol" panose="05050102010706020507" pitchFamily="18" charset="2"/>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OBSTRUCTION</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dirty="0"/>
              <a:t>  DANGEROUS PLAY</a:t>
            </a:r>
            <a:endParaRPr lang="en-US" altLang="en-US" sz="1600" b="0" dirty="0"/>
          </a:p>
          <a:p>
            <a:pPr lvl="1">
              <a:spcBef>
                <a:spcPct val="10000"/>
              </a:spcBef>
              <a:spcAft>
                <a:spcPct val="10000"/>
              </a:spcAft>
              <a:buFontTx/>
              <a:buNone/>
            </a:pPr>
            <a:r>
              <a:rPr lang="en-US" altLang="en-US" sz="1600" b="0" dirty="0"/>
              <a:t>- HIGH SCHOOL	</a:t>
            </a:r>
            <a:r>
              <a:rPr lang="en-US" altLang="en-US" sz="1600" dirty="0">
                <a:solidFill>
                  <a:srgbClr val="006600"/>
                </a:solidFill>
              </a:rPr>
              <a:t>SELF, TEAMMATE, OR OPPONENT</a:t>
            </a:r>
            <a:endParaRPr lang="en-US" altLang="en-US" sz="1600" b="0" dirty="0"/>
          </a:p>
          <a:p>
            <a:pPr lvl="1">
              <a:spcBef>
                <a:spcPct val="10000"/>
              </a:spcBef>
              <a:spcAft>
                <a:spcPct val="10000"/>
              </a:spcAft>
              <a:buFontTx/>
              <a:buNone/>
            </a:pPr>
            <a:r>
              <a:rPr lang="en-US" altLang="en-US" sz="1600" b="0" dirty="0"/>
              <a:t>- FIFA	</a:t>
            </a:r>
            <a:r>
              <a:rPr lang="en-US" altLang="en-US" sz="1600" dirty="0">
                <a:solidFill>
                  <a:srgbClr val="006600"/>
                </a:solidFill>
              </a:rPr>
              <a:t>SELF &amp; OPPONENT</a:t>
            </a:r>
            <a:endParaRPr lang="en-US" altLang="en-US" sz="1800" b="0" dirty="0"/>
          </a:p>
        </p:txBody>
      </p:sp>
      <p:sp>
        <p:nvSpPr>
          <p:cNvPr id="192515" name="Rectangle 4"/>
          <p:cNvSpPr>
            <a:spLocks noChangeArrowheads="1"/>
          </p:cNvSpPr>
          <p:nvPr/>
        </p:nvSpPr>
        <p:spPr bwMode="auto">
          <a:xfrm>
            <a:off x="338138" y="144780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12 - FOULS AND MISCONDUCT</a:t>
            </a:r>
            <a:endParaRPr lang="en-US" altLang="en-US" sz="2400" b="0" i="1" dirty="0">
              <a:solidFill>
                <a:srgbClr val="0000A0"/>
              </a:solidFill>
              <a:latin typeface="Dutch"/>
            </a:endParaRPr>
          </a:p>
        </p:txBody>
      </p:sp>
      <p:sp>
        <p:nvSpPr>
          <p:cNvPr id="109573" name="Line 5"/>
          <p:cNvSpPr>
            <a:spLocks noChangeShapeType="1"/>
          </p:cNvSpPr>
          <p:nvPr/>
        </p:nvSpPr>
        <p:spPr bwMode="auto">
          <a:xfrm>
            <a:off x="4038600" y="2400300"/>
            <a:ext cx="1162050" cy="9525"/>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animEffect transition="in" filter="wipe(left)">
                                      <p:cBhvr>
                                        <p:cTn id="7" dur="500"/>
                                        <p:tgtEl>
                                          <p:spTgt spid="109570">
                                            <p:txEl>
                                              <p:pRg st="0" end="0"/>
                                            </p:txEl>
                                          </p:spTgt>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95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9570">
                                            <p:txEl>
                                              <p:pRg st="2" end="2"/>
                                            </p:txEl>
                                          </p:spTgt>
                                        </p:tgtEl>
                                        <p:attrNameLst>
                                          <p:attrName>style.visibility</p:attrName>
                                        </p:attrNameLst>
                                      </p:cBhvr>
                                      <p:to>
                                        <p:strVal val="visible"/>
                                      </p:to>
                                    </p:set>
                                    <p:animEffect transition="in" filter="wipe(left)">
                                      <p:cBhvr>
                                        <p:cTn id="15" dur="500"/>
                                        <p:tgtEl>
                                          <p:spTgt spid="10957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09570">
                                            <p:txEl>
                                              <p:pRg st="4" end="4"/>
                                            </p:txEl>
                                          </p:spTgt>
                                        </p:tgtEl>
                                        <p:attrNameLst>
                                          <p:attrName>style.visibility</p:attrName>
                                        </p:attrNameLst>
                                      </p:cBhvr>
                                      <p:to>
                                        <p:strVal val="visible"/>
                                      </p:to>
                                    </p:set>
                                    <p:animEffect transition="in" filter="wipe(left)">
                                      <p:cBhvr>
                                        <p:cTn id="20" dur="500"/>
                                        <p:tgtEl>
                                          <p:spTgt spid="10957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09570">
                                            <p:txEl>
                                              <p:pRg st="6" end="6"/>
                                            </p:txEl>
                                          </p:spTgt>
                                        </p:tgtEl>
                                        <p:attrNameLst>
                                          <p:attrName>style.visibility</p:attrName>
                                        </p:attrNameLst>
                                      </p:cBhvr>
                                      <p:to>
                                        <p:strVal val="visible"/>
                                      </p:to>
                                    </p:set>
                                    <p:animEffect transition="in" filter="wipe(left)">
                                      <p:cBhvr>
                                        <p:cTn id="25" dur="500"/>
                                        <p:tgtEl>
                                          <p:spTgt spid="109570">
                                            <p:txEl>
                                              <p:pRg st="6" end="6"/>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09570">
                                            <p:txEl>
                                              <p:pRg st="7" end="7"/>
                                            </p:txEl>
                                          </p:spTgt>
                                        </p:tgtEl>
                                        <p:attrNameLst>
                                          <p:attrName>style.visibility</p:attrName>
                                        </p:attrNameLst>
                                      </p:cBhvr>
                                      <p:to>
                                        <p:strVal val="visible"/>
                                      </p:to>
                                    </p:set>
                                    <p:animEffect transition="in" filter="wipe(left)">
                                      <p:cBhvr>
                                        <p:cTn id="29" dur="500"/>
                                        <p:tgtEl>
                                          <p:spTgt spid="109570">
                                            <p:txEl>
                                              <p:pRg st="7" end="7"/>
                                            </p:txEl>
                                          </p:spTgt>
                                        </p:tgtEl>
                                      </p:cBhvr>
                                    </p:animEffect>
                                  </p:childTnLst>
                                </p:cTn>
                              </p:par>
                            </p:childTnLst>
                          </p:cTn>
                        </p:par>
                        <p:par>
                          <p:cTn id="30" fill="hold" nodeType="afterGroup">
                            <p:stCondLst>
                              <p:cond delay="1000"/>
                            </p:stCondLst>
                            <p:childTnLst>
                              <p:par>
                                <p:cTn id="31" presetID="22" presetClass="entr" presetSubtype="8" fill="hold" nodeType="afterEffect">
                                  <p:stCondLst>
                                    <p:cond delay="0"/>
                                  </p:stCondLst>
                                  <p:childTnLst>
                                    <p:set>
                                      <p:cBhvr>
                                        <p:cTn id="32" dur="1" fill="hold">
                                          <p:stCondLst>
                                            <p:cond delay="0"/>
                                          </p:stCondLst>
                                        </p:cTn>
                                        <p:tgtEl>
                                          <p:spTgt spid="109570">
                                            <p:txEl>
                                              <p:pRg st="8" end="8"/>
                                            </p:txEl>
                                          </p:spTgt>
                                        </p:tgtEl>
                                        <p:attrNameLst>
                                          <p:attrName>style.visibility</p:attrName>
                                        </p:attrNameLst>
                                      </p:cBhvr>
                                      <p:to>
                                        <p:strVal val="visible"/>
                                      </p:to>
                                    </p:set>
                                    <p:animEffect transition="in" filter="wipe(left)">
                                      <p:cBhvr>
                                        <p:cTn id="33" dur="500"/>
                                        <p:tgtEl>
                                          <p:spTgt spid="109570">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09570">
                                            <p:txEl>
                                              <p:pRg st="10" end="10"/>
                                            </p:txEl>
                                          </p:spTgt>
                                        </p:tgtEl>
                                        <p:attrNameLst>
                                          <p:attrName>style.visibility</p:attrName>
                                        </p:attrNameLst>
                                      </p:cBhvr>
                                      <p:to>
                                        <p:strVal val="visible"/>
                                      </p:to>
                                    </p:set>
                                    <p:animEffect transition="in" filter="wipe(left)">
                                      <p:cBhvr>
                                        <p:cTn id="38" dur="500"/>
                                        <p:tgtEl>
                                          <p:spTgt spid="109570">
                                            <p:txEl>
                                              <p:pRg st="10" end="1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09570">
                                            <p:txEl>
                                              <p:pRg st="12" end="12"/>
                                            </p:txEl>
                                          </p:spTgt>
                                        </p:tgtEl>
                                        <p:attrNameLst>
                                          <p:attrName>style.visibility</p:attrName>
                                        </p:attrNameLst>
                                      </p:cBhvr>
                                      <p:to>
                                        <p:strVal val="visible"/>
                                      </p:to>
                                    </p:set>
                                    <p:animEffect transition="in" filter="wipe(left)">
                                      <p:cBhvr>
                                        <p:cTn id="43" dur="500"/>
                                        <p:tgtEl>
                                          <p:spTgt spid="109570">
                                            <p:txEl>
                                              <p:pRg st="12" end="12"/>
                                            </p:txEl>
                                          </p:spTgt>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109570">
                                            <p:txEl>
                                              <p:pRg st="13" end="13"/>
                                            </p:txEl>
                                          </p:spTgt>
                                        </p:tgtEl>
                                        <p:attrNameLst>
                                          <p:attrName>style.visibility</p:attrName>
                                        </p:attrNameLst>
                                      </p:cBhvr>
                                      <p:to>
                                        <p:strVal val="visible"/>
                                      </p:to>
                                    </p:set>
                                    <p:animEffect transition="in" filter="wipe(left)">
                                      <p:cBhvr>
                                        <p:cTn id="47" dur="500"/>
                                        <p:tgtEl>
                                          <p:spTgt spid="109570">
                                            <p:txEl>
                                              <p:pRg st="13" end="13"/>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09570">
                                            <p:txEl>
                                              <p:pRg st="14" end="14"/>
                                            </p:txEl>
                                          </p:spTgt>
                                        </p:tgtEl>
                                        <p:attrNameLst>
                                          <p:attrName>style.visibility</p:attrName>
                                        </p:attrNameLst>
                                      </p:cBhvr>
                                      <p:to>
                                        <p:strVal val="visible"/>
                                      </p:to>
                                    </p:set>
                                    <p:animEffect transition="in" filter="wipe(left)">
                                      <p:cBhvr>
                                        <p:cTn id="50" dur="500"/>
                                        <p:tgtEl>
                                          <p:spTgt spid="10957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54000" y="2574925"/>
            <a:ext cx="8636000" cy="2997744"/>
          </a:xfrm>
          <a:prstGeom prst="rect">
            <a:avLst/>
          </a:prstGeom>
          <a:noFill/>
          <a:ln w="9525">
            <a:noFill/>
            <a:miter lim="800000"/>
            <a:headEnd/>
            <a:tailEnd/>
          </a:ln>
          <a:effectLst/>
        </p:spPr>
        <p:txBody>
          <a:bodyPr>
            <a:spAutoFit/>
          </a:bodyPr>
          <a:lstStyle/>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a:solidFill>
                  <a:schemeClr val="tx1"/>
                </a:solidFill>
                <a:latin typeface="Times New Roman" pitchFamily="18" charset="0"/>
              </a:rPr>
              <a:t>DOGSO – SAME AS FIFA</a:t>
            </a:r>
          </a:p>
          <a:p>
            <a:pPr>
              <a:spcBef>
                <a:spcPct val="10000"/>
              </a:spcBef>
              <a:spcAft>
                <a:spcPct val="10000"/>
              </a:spcAft>
              <a:buClr>
                <a:srgbClr val="000099"/>
              </a:buClr>
              <a:buSzPct val="125000"/>
              <a:tabLst>
                <a:tab pos="228600" algn="l"/>
                <a:tab pos="2457450" algn="l"/>
              </a:tabLst>
              <a:defRPr/>
            </a:pPr>
            <a:endParaRPr lang="en-US" sz="1600" dirty="0">
              <a:solidFill>
                <a:schemeClr val="tx1"/>
              </a:solidFill>
              <a:latin typeface="Times New Roman" pitchFamily="18" charset="0"/>
            </a:endParaRP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a:solidFill>
                  <a:schemeClr val="tx1"/>
                </a:solidFill>
                <a:latin typeface="Times New Roman" pitchFamily="18" charset="0"/>
              </a:rPr>
              <a:t>GOALKEEPER</a:t>
            </a:r>
          </a:p>
          <a:p>
            <a:pPr marL="628650" lvl="1" indent="-169863">
              <a:spcBef>
                <a:spcPct val="10000"/>
              </a:spcBef>
              <a:spcAft>
                <a:spcPct val="10000"/>
              </a:spcAft>
              <a:buClr>
                <a:schemeClr val="tx1"/>
              </a:buClr>
              <a:buFont typeface="Times New Roman" pitchFamily="18" charset="0"/>
              <a:buChar char="-"/>
              <a:tabLst>
                <a:tab pos="228600" algn="l"/>
                <a:tab pos="2457450" algn="l"/>
              </a:tabLst>
              <a:defRPr/>
            </a:pPr>
            <a:r>
              <a:rPr lang="en-US" sz="1600" dirty="0">
                <a:solidFill>
                  <a:schemeClr val="tx1"/>
                </a:solidFill>
                <a:latin typeface="Times New Roman" pitchFamily="18" charset="0"/>
              </a:rPr>
              <a:t>CANNOT CHARGE GOALKEEPER UNLESS:</a:t>
            </a:r>
          </a:p>
          <a:p>
            <a:pPr marL="1085850" lvl="2" indent="-171450">
              <a:spcBef>
                <a:spcPct val="10000"/>
              </a:spcBef>
              <a:spcAft>
                <a:spcPct val="10000"/>
              </a:spcAft>
              <a:buClr>
                <a:schemeClr val="tx1"/>
              </a:buClr>
              <a:buFont typeface="Symbol" pitchFamily="18" charset="2"/>
              <a:buChar char="·"/>
              <a:tabLst>
                <a:tab pos="228600" algn="l"/>
                <a:tab pos="2457450" algn="l"/>
              </a:tabLst>
              <a:defRPr/>
            </a:pPr>
            <a:r>
              <a:rPr lang="en-US" sz="1600" dirty="0">
                <a:solidFill>
                  <a:schemeClr val="tx1"/>
                </a:solidFill>
                <a:latin typeface="Times New Roman" pitchFamily="18" charset="0"/>
              </a:rPr>
              <a:t>HE IS OBSTRUCTING</a:t>
            </a:r>
          </a:p>
          <a:p>
            <a:pPr marL="1085850" lvl="2" indent="-171450">
              <a:spcBef>
                <a:spcPct val="10000"/>
              </a:spcBef>
              <a:spcAft>
                <a:spcPct val="10000"/>
              </a:spcAft>
              <a:buClr>
                <a:schemeClr val="tx1"/>
              </a:buClr>
              <a:buFont typeface="Symbol" pitchFamily="18" charset="2"/>
              <a:buChar char="·"/>
              <a:tabLst>
                <a:tab pos="228600" algn="l"/>
                <a:tab pos="2457450" algn="l"/>
              </a:tabLst>
              <a:defRPr/>
            </a:pPr>
            <a:r>
              <a:rPr lang="en-US" sz="1600" dirty="0">
                <a:solidFill>
                  <a:schemeClr val="tx1"/>
                </a:solidFill>
                <a:latin typeface="Times New Roman" pitchFamily="18" charset="0"/>
              </a:rPr>
              <a:t>HE IS PLAYING AS FIELD PLAYER</a:t>
            </a: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endParaRPr lang="en-US" sz="1600" b="0" dirty="0">
              <a:solidFill>
                <a:schemeClr val="tx1"/>
              </a:solidFill>
              <a:latin typeface="Times New Roman" pitchFamily="18" charset="0"/>
            </a:endParaRP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a:solidFill>
                  <a:schemeClr val="tx1"/>
                </a:solidFill>
                <a:effectLst>
                  <a:outerShdw blurRad="38100" dist="38100" dir="2700000" algn="tl">
                    <a:srgbClr val="C0C0C0"/>
                  </a:outerShdw>
                </a:effectLst>
                <a:latin typeface="Times New Roman" pitchFamily="18" charset="0"/>
              </a:rPr>
              <a:t>NOTIFICATION OF ALL CARDS MUST BE GIVEN TO EACH COACH</a:t>
            </a:r>
            <a:r>
              <a:rPr lang="en-US" sz="1600" b="0" dirty="0">
                <a:solidFill>
                  <a:schemeClr val="tx1"/>
                </a:solidFill>
                <a:latin typeface="Times New Roman" pitchFamily="18" charset="0"/>
              </a:rPr>
              <a:t> </a:t>
            </a: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endParaRPr lang="en-US" sz="1600" b="0" dirty="0">
              <a:solidFill>
                <a:schemeClr val="tx1"/>
              </a:solidFill>
              <a:latin typeface="Times New Roman" pitchFamily="18" charset="0"/>
            </a:endParaRP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a:solidFill>
                  <a:schemeClr val="tx1"/>
                </a:solidFill>
                <a:latin typeface="Times New Roman" pitchFamily="18" charset="0"/>
              </a:rPr>
              <a:t>  TAUNTING - </a:t>
            </a:r>
            <a:r>
              <a:rPr lang="en-US" sz="1600" dirty="0">
                <a:solidFill>
                  <a:srgbClr val="A50021"/>
                </a:solidFill>
                <a:effectLst>
                  <a:outerShdw blurRad="38100" dist="38100" dir="2700000" algn="tl">
                    <a:srgbClr val="C0C0C0"/>
                  </a:outerShdw>
                </a:effectLst>
                <a:latin typeface="Times New Roman" pitchFamily="18" charset="0"/>
              </a:rPr>
              <a:t>RED</a:t>
            </a:r>
            <a:r>
              <a:rPr lang="en-US" sz="1600" dirty="0">
                <a:solidFill>
                  <a:schemeClr val="tx1"/>
                </a:solidFill>
                <a:latin typeface="Times New Roman" pitchFamily="18" charset="0"/>
              </a:rPr>
              <a:t> CARD OFFENSE</a:t>
            </a:r>
          </a:p>
        </p:txBody>
      </p:sp>
      <p:sp>
        <p:nvSpPr>
          <p:cNvPr id="194563" name="Rectangle 4"/>
          <p:cNvSpPr>
            <a:spLocks noChangeArrowheads="1"/>
          </p:cNvSpPr>
          <p:nvPr/>
        </p:nvSpPr>
        <p:spPr bwMode="auto">
          <a:xfrm>
            <a:off x="349250" y="15240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12 - FOULS AND MISCONDUCT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3666">
                                            <p:txEl>
                                              <p:pRg st="0" end="0"/>
                                            </p:txEl>
                                          </p:spTgt>
                                        </p:tgtEl>
                                        <p:attrNameLst>
                                          <p:attrName>style.visibility</p:attrName>
                                        </p:attrNameLst>
                                      </p:cBhvr>
                                      <p:to>
                                        <p:strVal val="visible"/>
                                      </p:to>
                                    </p:set>
                                    <p:animEffect transition="in" filter="wipe(left)">
                                      <p:cBhvr>
                                        <p:cTn id="7" dur="500"/>
                                        <p:tgtEl>
                                          <p:spTgt spid="1136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3666">
                                            <p:txEl>
                                              <p:pRg st="2" end="2"/>
                                            </p:txEl>
                                          </p:spTgt>
                                        </p:tgtEl>
                                        <p:attrNameLst>
                                          <p:attrName>style.visibility</p:attrName>
                                        </p:attrNameLst>
                                      </p:cBhvr>
                                      <p:to>
                                        <p:strVal val="visible"/>
                                      </p:to>
                                    </p:set>
                                    <p:animEffect transition="in" filter="wipe(left)">
                                      <p:cBhvr>
                                        <p:cTn id="12" dur="500"/>
                                        <p:tgtEl>
                                          <p:spTgt spid="113666">
                                            <p:txEl>
                                              <p:pRg st="2" end="2"/>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113666">
                                            <p:txEl>
                                              <p:pRg st="3" end="3"/>
                                            </p:txEl>
                                          </p:spTgt>
                                        </p:tgtEl>
                                        <p:attrNameLst>
                                          <p:attrName>style.visibility</p:attrName>
                                        </p:attrNameLst>
                                      </p:cBhvr>
                                      <p:to>
                                        <p:strVal val="visible"/>
                                      </p:to>
                                    </p:set>
                                    <p:animEffect transition="in" filter="wipe(left)">
                                      <p:cBhvr>
                                        <p:cTn id="16" dur="500"/>
                                        <p:tgtEl>
                                          <p:spTgt spid="113666">
                                            <p:txEl>
                                              <p:pRg st="3" end="3"/>
                                            </p:txEl>
                                          </p:spTgt>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3666">
                                            <p:txEl>
                                              <p:pRg st="4" end="4"/>
                                            </p:txEl>
                                          </p:spTgt>
                                        </p:tgtEl>
                                        <p:attrNameLst>
                                          <p:attrName>style.visibility</p:attrName>
                                        </p:attrNameLst>
                                      </p:cBhvr>
                                      <p:to>
                                        <p:strVal val="visible"/>
                                      </p:to>
                                    </p:set>
                                    <p:animEffect transition="in" filter="wipe(left)">
                                      <p:cBhvr>
                                        <p:cTn id="20" dur="500"/>
                                        <p:tgtEl>
                                          <p:spTgt spid="113666">
                                            <p:txEl>
                                              <p:pRg st="4" end="4"/>
                                            </p:txEl>
                                          </p:spTgt>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113666">
                                            <p:txEl>
                                              <p:pRg st="5" end="5"/>
                                            </p:txEl>
                                          </p:spTgt>
                                        </p:tgtEl>
                                        <p:attrNameLst>
                                          <p:attrName>style.visibility</p:attrName>
                                        </p:attrNameLst>
                                      </p:cBhvr>
                                      <p:to>
                                        <p:strVal val="visible"/>
                                      </p:to>
                                    </p:set>
                                    <p:animEffect transition="in" filter="wipe(left)">
                                      <p:cBhvr>
                                        <p:cTn id="24" dur="500"/>
                                        <p:tgtEl>
                                          <p:spTgt spid="113666">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13666">
                                            <p:txEl>
                                              <p:pRg st="7" end="7"/>
                                            </p:txEl>
                                          </p:spTgt>
                                        </p:tgtEl>
                                        <p:attrNameLst>
                                          <p:attrName>style.visibility</p:attrName>
                                        </p:attrNameLst>
                                      </p:cBhvr>
                                      <p:to>
                                        <p:strVal val="visible"/>
                                      </p:to>
                                    </p:set>
                                    <p:animEffect transition="in" filter="wipe(left)">
                                      <p:cBhvr>
                                        <p:cTn id="29" dur="500"/>
                                        <p:tgtEl>
                                          <p:spTgt spid="113666">
                                            <p:txEl>
                                              <p:pRg st="7" end="7"/>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13666">
                                            <p:txEl>
                                              <p:pRg st="9" end="9"/>
                                            </p:txEl>
                                          </p:spTgt>
                                        </p:tgtEl>
                                        <p:attrNameLst>
                                          <p:attrName>style.visibility</p:attrName>
                                        </p:attrNameLst>
                                      </p:cBhvr>
                                      <p:to>
                                        <p:strVal val="visible"/>
                                      </p:to>
                                    </p:set>
                                    <p:animEffect transition="in" filter="wipe(left)">
                                      <p:cBhvr>
                                        <p:cTn id="34" dur="500"/>
                                        <p:tgtEl>
                                          <p:spTgt spid="11366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54000" y="2387600"/>
            <a:ext cx="8636000" cy="289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14300" algn="l"/>
                <a:tab pos="228600" algn="l"/>
                <a:tab pos="628650" algn="l"/>
                <a:tab pos="2457450" algn="l"/>
              </a:tabLst>
              <a:defRPr sz="3200">
                <a:solidFill>
                  <a:schemeClr val="tx1"/>
                </a:solidFill>
                <a:latin typeface="Times New Roman" panose="02020603050405020304" pitchFamily="18" charset="0"/>
              </a:defRPr>
            </a:lvl1pPr>
            <a:lvl2pPr marL="625475" indent="-168275">
              <a:spcBef>
                <a:spcPct val="20000"/>
              </a:spcBef>
              <a:buChar char="–"/>
              <a:tabLst>
                <a:tab pos="114300" algn="l"/>
                <a:tab pos="228600" algn="l"/>
                <a:tab pos="62865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114300" algn="l"/>
                <a:tab pos="228600" algn="l"/>
                <a:tab pos="62865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114300" algn="l"/>
                <a:tab pos="228600" algn="l"/>
                <a:tab pos="62865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114300" algn="l"/>
                <a:tab pos="228600" algn="l"/>
                <a:tab pos="62865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600" dirty="0"/>
              <a:t>  MISCONDUCT - PLAYERS, COACH, TEAM OFFICIALS</a:t>
            </a:r>
            <a:endParaRPr lang="en-US" altLang="en-US" sz="1600" b="0" dirty="0"/>
          </a:p>
          <a:p>
            <a:pPr lvl="1">
              <a:spcBef>
                <a:spcPct val="10000"/>
              </a:spcBef>
              <a:spcAft>
                <a:spcPct val="10000"/>
              </a:spcAft>
              <a:buClr>
                <a:srgbClr val="000066"/>
              </a:buClr>
              <a:buFontTx/>
              <a:buChar char="-"/>
            </a:pPr>
            <a:r>
              <a:rPr lang="en-US" altLang="en-US" sz="1600" b="0" dirty="0"/>
              <a:t>SIT OUT 1 OR 2 GAME(S)</a:t>
            </a:r>
          </a:p>
          <a:p>
            <a:pPr lvl="1">
              <a:spcBef>
                <a:spcPct val="10000"/>
              </a:spcBef>
              <a:spcAft>
                <a:spcPct val="10000"/>
              </a:spcAft>
              <a:buClr>
                <a:srgbClr val="000066"/>
              </a:buClr>
              <a:buFontTx/>
              <a:buChar char="-"/>
            </a:pPr>
            <a:r>
              <a:rPr lang="en-US" altLang="en-US" sz="1600" b="0" dirty="0"/>
              <a:t>DISQUALIFIED COACH......LEAVE THE AREA OF THE GAME (SIGHT &amp; SOUND)</a:t>
            </a:r>
          </a:p>
          <a:p>
            <a:pPr lvl="1">
              <a:spcBef>
                <a:spcPct val="10000"/>
              </a:spcBef>
              <a:spcAft>
                <a:spcPct val="10000"/>
              </a:spcAft>
              <a:buClr>
                <a:srgbClr val="000066"/>
              </a:buClr>
              <a:buFontTx/>
              <a:buChar char="-"/>
            </a:pPr>
            <a:r>
              <a:rPr lang="en-US" altLang="en-US" sz="1600" b="0" dirty="0"/>
              <a:t>DISQUALIFIED PLAYER...…LEAVE THE FIELD OF PLAY (ONLY SENT AWAY, IF WITH ADULT SUPERVISION)</a:t>
            </a:r>
          </a:p>
          <a:p>
            <a:pPr lvl="1">
              <a:spcBef>
                <a:spcPct val="10000"/>
              </a:spcBef>
              <a:spcAft>
                <a:spcPct val="10000"/>
              </a:spcAft>
              <a:buClr>
                <a:srgbClr val="000066"/>
              </a:buClr>
              <a:buFontTx/>
              <a:buChar char="-"/>
            </a:pPr>
            <a:r>
              <a:rPr lang="en-US" altLang="en-US" sz="1600" b="0" dirty="0"/>
              <a:t>DISQUALIFIED TRAINER….IF ONLY ONE THERE, NEAR ENOUGH TO BE CALLED BACK FOR TREATMENT OF INJURIES</a:t>
            </a:r>
          </a:p>
          <a:p>
            <a:pPr>
              <a:spcBef>
                <a:spcPct val="10000"/>
              </a:spcBef>
              <a:spcAft>
                <a:spcPct val="10000"/>
              </a:spcAft>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U.S.L.C. FOR THE BENCH</a:t>
            </a:r>
            <a:r>
              <a:rPr lang="en-US" altLang="en-US" sz="1600" b="0" dirty="0"/>
              <a:t>		</a:t>
            </a:r>
            <a:r>
              <a:rPr lang="en-US" altLang="en-US" sz="1600" dirty="0">
                <a:solidFill>
                  <a:srgbClr val="009800"/>
                </a:solidFill>
                <a:latin typeface="Dutch"/>
              </a:rPr>
              <a:t>IFK</a:t>
            </a:r>
          </a:p>
          <a:p>
            <a:pPr lvl="1">
              <a:spcBef>
                <a:spcPct val="10000"/>
              </a:spcBef>
              <a:spcAft>
                <a:spcPct val="10000"/>
              </a:spcAft>
              <a:buClr>
                <a:schemeClr val="tx1"/>
              </a:buClr>
              <a:buFontTx/>
              <a:buChar char="-"/>
            </a:pPr>
            <a:r>
              <a:rPr lang="en-US" altLang="en-US" sz="1600" b="0" dirty="0"/>
              <a:t>IF YOU DON’T KNOW WHO DID IT THEIR COACH GETS THE CARD</a:t>
            </a:r>
            <a:endParaRPr lang="en-US" altLang="en-US" sz="1600" b="0" dirty="0">
              <a:solidFill>
                <a:srgbClr val="009800"/>
              </a:solidFill>
              <a:latin typeface="Dutch"/>
            </a:endParaRPr>
          </a:p>
        </p:txBody>
      </p:sp>
      <p:sp>
        <p:nvSpPr>
          <p:cNvPr id="198659" name="Rectangle 4"/>
          <p:cNvSpPr>
            <a:spLocks noChangeArrowheads="1"/>
          </p:cNvSpPr>
          <p:nvPr/>
        </p:nvSpPr>
        <p:spPr bwMode="auto">
          <a:xfrm>
            <a:off x="349250" y="13716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12 - FOULS AND MISCONDUCT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9202">
                                            <p:txEl>
                                              <p:pRg st="0" end="0"/>
                                            </p:txEl>
                                          </p:spTgt>
                                        </p:tgtEl>
                                        <p:attrNameLst>
                                          <p:attrName>style.visibility</p:attrName>
                                        </p:attrNameLst>
                                      </p:cBhvr>
                                      <p:to>
                                        <p:strVal val="visible"/>
                                      </p:to>
                                    </p:set>
                                    <p:animEffect transition="in" filter="wipe(left)">
                                      <p:cBhvr>
                                        <p:cTn id="7" dur="500"/>
                                        <p:tgtEl>
                                          <p:spTgt spid="179202">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9202">
                                            <p:txEl>
                                              <p:pRg st="1" end="1"/>
                                            </p:txEl>
                                          </p:spTgt>
                                        </p:tgtEl>
                                        <p:attrNameLst>
                                          <p:attrName>style.visibility</p:attrName>
                                        </p:attrNameLst>
                                      </p:cBhvr>
                                      <p:to>
                                        <p:strVal val="visible"/>
                                      </p:to>
                                    </p:set>
                                    <p:animEffect transition="in" filter="wipe(left)">
                                      <p:cBhvr>
                                        <p:cTn id="11" dur="500"/>
                                        <p:tgtEl>
                                          <p:spTgt spid="179202">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9202">
                                            <p:txEl>
                                              <p:pRg st="2" end="2"/>
                                            </p:txEl>
                                          </p:spTgt>
                                        </p:tgtEl>
                                        <p:attrNameLst>
                                          <p:attrName>style.visibility</p:attrName>
                                        </p:attrNameLst>
                                      </p:cBhvr>
                                      <p:to>
                                        <p:strVal val="visible"/>
                                      </p:to>
                                    </p:set>
                                    <p:animEffect transition="in" filter="wipe(left)">
                                      <p:cBhvr>
                                        <p:cTn id="15" dur="500"/>
                                        <p:tgtEl>
                                          <p:spTgt spid="179202">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9202">
                                            <p:txEl>
                                              <p:pRg st="3" end="3"/>
                                            </p:txEl>
                                          </p:spTgt>
                                        </p:tgtEl>
                                        <p:attrNameLst>
                                          <p:attrName>style.visibility</p:attrName>
                                        </p:attrNameLst>
                                      </p:cBhvr>
                                      <p:to>
                                        <p:strVal val="visible"/>
                                      </p:to>
                                    </p:set>
                                    <p:animEffect transition="in" filter="wipe(left)">
                                      <p:cBhvr>
                                        <p:cTn id="19" dur="500"/>
                                        <p:tgtEl>
                                          <p:spTgt spid="179202">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9202">
                                            <p:txEl>
                                              <p:pRg st="4" end="4"/>
                                            </p:txEl>
                                          </p:spTgt>
                                        </p:tgtEl>
                                        <p:attrNameLst>
                                          <p:attrName>style.visibility</p:attrName>
                                        </p:attrNameLst>
                                      </p:cBhvr>
                                      <p:to>
                                        <p:strVal val="visible"/>
                                      </p:to>
                                    </p:set>
                                    <p:animEffect transition="in" filter="wipe(left)">
                                      <p:cBhvr>
                                        <p:cTn id="23" dur="500"/>
                                        <p:tgtEl>
                                          <p:spTgt spid="17920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79202">
                                            <p:txEl>
                                              <p:pRg st="6" end="6"/>
                                            </p:txEl>
                                          </p:spTgt>
                                        </p:tgtEl>
                                        <p:attrNameLst>
                                          <p:attrName>style.visibility</p:attrName>
                                        </p:attrNameLst>
                                      </p:cBhvr>
                                      <p:to>
                                        <p:strVal val="visible"/>
                                      </p:to>
                                    </p:set>
                                    <p:animEffect transition="in" filter="wipe(left)">
                                      <p:cBhvr>
                                        <p:cTn id="28" dur="500"/>
                                        <p:tgtEl>
                                          <p:spTgt spid="179202">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79202">
                                            <p:txEl>
                                              <p:pRg st="7" end="7"/>
                                            </p:txEl>
                                          </p:spTgt>
                                        </p:tgtEl>
                                        <p:attrNameLst>
                                          <p:attrName>style.visibility</p:attrName>
                                        </p:attrNameLst>
                                      </p:cBhvr>
                                      <p:to>
                                        <p:strVal val="visible"/>
                                      </p:to>
                                    </p:set>
                                    <p:animEffect transition="in" filter="wipe(left)">
                                      <p:cBhvr>
                                        <p:cTn id="32" dur="500"/>
                                        <p:tgtEl>
                                          <p:spTgt spid="17920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ChangeArrowheads="1"/>
          </p:cNvSpPr>
          <p:nvPr/>
        </p:nvSpPr>
        <p:spPr bwMode="auto">
          <a:xfrm>
            <a:off x="347663" y="12954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12 - FOULS AND MISCONDUCT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5" name="Subtitle 2"/>
          <p:cNvSpPr txBox="1">
            <a:spLocks/>
          </p:cNvSpPr>
          <p:nvPr/>
        </p:nvSpPr>
        <p:spPr bwMode="auto">
          <a:xfrm>
            <a:off x="762000" y="5467350"/>
            <a:ext cx="7620000" cy="1238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2400" b="0" kern="0" dirty="0">
                <a:effectLst>
                  <a:outerShdw blurRad="38100" dist="38100" dir="2700000" algn="tl">
                    <a:srgbClr val="000000">
                      <a:alpha val="43137"/>
                    </a:srgbClr>
                  </a:outerShdw>
                </a:effectLst>
                <a:latin typeface="Arial" pitchFamily="34" charset="0"/>
                <a:cs typeface="Arial" pitchFamily="34" charset="0"/>
              </a:rPr>
              <a:t>While use of </a:t>
            </a:r>
            <a:r>
              <a:rPr lang="en-US" altLang="en-US" sz="2400" b="0" i="1" kern="0" dirty="0">
                <a:effectLst>
                  <a:outerShdw blurRad="38100" dist="38100" dir="2700000" algn="tl">
                    <a:srgbClr val="000000">
                      <a:alpha val="43137"/>
                    </a:srgbClr>
                  </a:outerShdw>
                </a:effectLst>
                <a:latin typeface="Arial" pitchFamily="34" charset="0"/>
                <a:cs typeface="Arial" pitchFamily="34" charset="0"/>
              </a:rPr>
              <a:t>electronic</a:t>
            </a:r>
            <a:r>
              <a:rPr lang="en-US" altLang="en-US" sz="2400" b="0" kern="0" dirty="0">
                <a:effectLst>
                  <a:outerShdw blurRad="38100" dist="38100" dir="2700000" algn="tl">
                    <a:srgbClr val="000000">
                      <a:alpha val="43137"/>
                    </a:srgbClr>
                  </a:outerShdw>
                </a:effectLst>
                <a:latin typeface="Arial" pitchFamily="34" charset="0"/>
                <a:cs typeface="Arial" pitchFamily="34" charset="0"/>
              </a:rPr>
              <a:t> communication devices with </a:t>
            </a:r>
            <a:r>
              <a:rPr lang="en-US" altLang="en-US" sz="2400" b="0" i="1" kern="0" dirty="0">
                <a:effectLst>
                  <a:outerShdw blurRad="38100" dist="38100" dir="2700000" algn="tl">
                    <a:srgbClr val="000000">
                      <a:alpha val="43137"/>
                    </a:srgbClr>
                  </a:outerShdw>
                </a:effectLst>
                <a:latin typeface="Arial" pitchFamily="34" charset="0"/>
                <a:cs typeface="Arial" pitchFamily="34" charset="0"/>
              </a:rPr>
              <a:t>on-field </a:t>
            </a:r>
            <a:r>
              <a:rPr lang="en-US" altLang="en-US" sz="2400" b="0" kern="0" dirty="0">
                <a:effectLst>
                  <a:outerShdw blurRad="38100" dist="38100" dir="2700000" algn="tl">
                    <a:srgbClr val="000000">
                      <a:alpha val="43137"/>
                    </a:srgbClr>
                  </a:outerShdw>
                </a:effectLst>
                <a:latin typeface="Arial" pitchFamily="34" charset="0"/>
                <a:cs typeface="Arial" pitchFamily="34" charset="0"/>
              </a:rPr>
              <a:t>players </a:t>
            </a:r>
            <a:r>
              <a:rPr lang="en-US" altLang="en-US" sz="2400" b="0" i="1" kern="0" dirty="0">
                <a:effectLst>
                  <a:outerShdw blurRad="38100" dist="38100" dir="2700000" algn="tl">
                    <a:srgbClr val="000000">
                      <a:alpha val="43137"/>
                    </a:srgbClr>
                  </a:outerShdw>
                </a:effectLst>
                <a:latin typeface="Arial" pitchFamily="34" charset="0"/>
                <a:cs typeface="Arial" pitchFamily="34" charset="0"/>
              </a:rPr>
              <a:t>during play </a:t>
            </a:r>
            <a:r>
              <a:rPr lang="en-US" altLang="en-US" sz="2400" b="0" kern="0" dirty="0">
                <a:effectLst>
                  <a:outerShdw blurRad="38100" dist="38100" dir="2700000" algn="tl">
                    <a:srgbClr val="000000">
                      <a:alpha val="43137"/>
                    </a:srgbClr>
                  </a:outerShdw>
                </a:effectLst>
                <a:latin typeface="Arial" pitchFamily="34" charset="0"/>
                <a:cs typeface="Arial" pitchFamily="34" charset="0"/>
              </a:rPr>
              <a:t>is still prohibited, the use of electronic devices on the sideline is allowed.</a:t>
            </a:r>
          </a:p>
        </p:txBody>
      </p:sp>
      <p:pic>
        <p:nvPicPr>
          <p:cNvPr id="200709" name="Picture Placeholder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70113"/>
            <a:ext cx="3248025"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Placeholder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2170113"/>
            <a:ext cx="3262312"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3305175"/>
            <a:ext cx="7747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14300" algn="l"/>
                <a:tab pos="285750" algn="l"/>
                <a:tab pos="2457450" algn="l"/>
              </a:tabLst>
              <a:defRPr sz="3200">
                <a:solidFill>
                  <a:schemeClr val="tx1"/>
                </a:solidFill>
                <a:latin typeface="Times New Roman" panose="02020603050405020304" pitchFamily="18" charset="0"/>
              </a:defRPr>
            </a:lvl1pPr>
            <a:lvl2pPr marL="742950" indent="-285750">
              <a:spcBef>
                <a:spcPct val="20000"/>
              </a:spcBef>
              <a:buChar char="–"/>
              <a:tabLst>
                <a:tab pos="114300" algn="l"/>
                <a:tab pos="28575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114300" algn="l"/>
                <a:tab pos="28575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114300" algn="l"/>
                <a:tab pos="28575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114300" algn="l"/>
                <a:tab pos="28575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9pPr>
          </a:lstStyle>
          <a:p>
            <a:pPr algn="ct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solidFill>
                  <a:srgbClr val="000000"/>
                </a:solidFill>
                <a:latin typeface="Dutch"/>
              </a:rPr>
              <a:t>DESCRIBES WHEN TO AWARD ALL FREE KICKS</a:t>
            </a:r>
            <a:endParaRPr lang="en-US" altLang="en-US" sz="1600" b="0" dirty="0"/>
          </a:p>
        </p:txBody>
      </p:sp>
      <p:sp>
        <p:nvSpPr>
          <p:cNvPr id="202755"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13 - FREE KICK</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609600" y="5256213"/>
            <a:ext cx="5567363"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Referee who sees violation, whistles!</a:t>
            </a:r>
          </a:p>
        </p:txBody>
      </p:sp>
      <p:pic>
        <p:nvPicPr>
          <p:cNvPr id="26627" name="Picture 3" descr="j01211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905000"/>
            <a:ext cx="25114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j03957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304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Making the Call II</a:t>
            </a:r>
          </a:p>
        </p:txBody>
      </p:sp>
      <p:sp>
        <p:nvSpPr>
          <p:cNvPr id="259078" name="Text Box 6"/>
          <p:cNvSpPr txBox="1">
            <a:spLocks noChangeArrowheads="1"/>
          </p:cNvSpPr>
          <p:nvPr/>
        </p:nvSpPr>
        <p:spPr bwMode="auto">
          <a:xfrm>
            <a:off x="609600" y="5867400"/>
            <a:ext cx="7683500" cy="457200"/>
          </a:xfrm>
          <a:prstGeom prst="rect">
            <a:avLst/>
          </a:prstGeom>
          <a:noFill/>
          <a:ln w="9525" algn="ctr">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Sometimes referee blows the whistle to </a:t>
            </a:r>
            <a:r>
              <a:rPr lang="en-US" sz="2400" u="sng" dirty="0">
                <a:solidFill>
                  <a:srgbClr val="006600"/>
                </a:solidFill>
                <a:effectLst>
                  <a:outerShdw blurRad="38100" dist="38100" dir="2700000" algn="tl">
                    <a:srgbClr val="C0C0C0"/>
                  </a:outerShdw>
                </a:effectLst>
              </a:rPr>
              <a:t>START</a:t>
            </a:r>
            <a:r>
              <a:rPr lang="en-US" sz="2400" dirty="0">
                <a:solidFill>
                  <a:schemeClr val="tx1"/>
                </a:solidFill>
                <a:effectLst>
                  <a:outerShdw blurRad="38100" dist="38100" dir="2700000" algn="tl">
                    <a:srgbClr val="C0C0C0"/>
                  </a:outerShdw>
                </a:effectLst>
              </a:rPr>
              <a:t> play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9078"/>
                                        </p:tgtEl>
                                        <p:attrNameLst>
                                          <p:attrName>style.visibility</p:attrName>
                                        </p:attrNameLst>
                                      </p:cBhvr>
                                      <p:to>
                                        <p:strVal val="visible"/>
                                      </p:to>
                                    </p:set>
                                    <p:animEffect transition="in" filter="wipe(left)">
                                      <p:cBhvr>
                                        <p:cTn id="7" dur="500"/>
                                        <p:tgtEl>
                                          <p:spTgt spid="259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295400"/>
            <a:ext cx="7772400" cy="762000"/>
          </a:xfrm>
        </p:spPr>
        <p:txBody>
          <a:bodyPr/>
          <a:lstStyle/>
          <a:p>
            <a:pPr algn="l" eaLnBrk="1" hangingPunct="1">
              <a:defRPr/>
            </a:pPr>
            <a:r>
              <a:rPr lang="en-US" sz="4000" b="1" u="sng" dirty="0">
                <a:solidFill>
                  <a:srgbClr val="000099"/>
                </a:solidFill>
                <a:effectLst>
                  <a:outerShdw blurRad="38100" dist="38100" dir="2700000" algn="tl">
                    <a:srgbClr val="000000">
                      <a:alpha val="43137"/>
                    </a:srgbClr>
                  </a:outerShdw>
                </a:effectLst>
              </a:rPr>
              <a:t>Rule 13-2-1j (new)</a:t>
            </a:r>
          </a:p>
        </p:txBody>
      </p:sp>
      <p:sp>
        <p:nvSpPr>
          <p:cNvPr id="3" name="Content Placeholder 2"/>
          <p:cNvSpPr>
            <a:spLocks noGrp="1"/>
          </p:cNvSpPr>
          <p:nvPr>
            <p:ph idx="1"/>
          </p:nvPr>
        </p:nvSpPr>
        <p:spPr>
          <a:xfrm>
            <a:off x="457200" y="2381250"/>
            <a:ext cx="8178800" cy="4171950"/>
          </a:xfrm>
        </p:spPr>
        <p:txBody>
          <a:bodyPr/>
          <a:lstStyle/>
          <a:p>
            <a:pPr marL="0" indent="0" eaLnBrk="1" hangingPunct="1">
              <a:buFont typeface="Wingdings" panose="05000000000000000000" pitchFamily="2" charset="2"/>
              <a:buNone/>
              <a:defRPr/>
            </a:pPr>
            <a:r>
              <a:rPr lang="en-US" sz="4000" dirty="0">
                <a:solidFill>
                  <a:srgbClr val="000099"/>
                </a:solidFill>
                <a:effectLst>
                  <a:outerShdw blurRad="38100" dist="38100" dir="2700000" algn="tl">
                    <a:srgbClr val="000000">
                      <a:alpha val="43137"/>
                    </a:srgbClr>
                  </a:outerShdw>
                </a:effectLst>
              </a:rPr>
              <a:t>Provides for a penalty for a player(s), coach or bench personnel who enters or leaves the field without permission from an official and interferes with play or an official.</a:t>
            </a:r>
          </a:p>
        </p:txBody>
      </p:sp>
      <p:sp>
        <p:nvSpPr>
          <p:cNvPr id="5"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30137601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8153400" cy="762000"/>
          </a:xfrm>
        </p:spPr>
        <p:txBody>
          <a:bodyPr/>
          <a:lstStyle/>
          <a:p>
            <a:pPr algn="l">
              <a:defRPr/>
            </a:pPr>
            <a:r>
              <a:rPr lang="en-US" sz="4000" b="1" u="sng" dirty="0">
                <a:solidFill>
                  <a:srgbClr val="000099"/>
                </a:solidFill>
                <a:effectLst>
                  <a:outerShdw blurRad="38100" dist="38100" dir="2700000" algn="tl">
                    <a:srgbClr val="000000">
                      <a:alpha val="43137"/>
                    </a:srgbClr>
                  </a:outerShdw>
                </a:effectLst>
              </a:rPr>
              <a:t>13-2-1j:  Free Kick</a:t>
            </a:r>
            <a:r>
              <a:rPr lang="en-US" sz="4000" b="1" dirty="0">
                <a:solidFill>
                  <a:srgbClr val="000099"/>
                </a:solidFill>
                <a:effectLst>
                  <a:outerShdw blurRad="38100" dist="38100" dir="2700000" algn="tl">
                    <a:srgbClr val="000000">
                      <a:alpha val="43137"/>
                    </a:srgbClr>
                  </a:outerShdw>
                </a:effectLst>
              </a:rPr>
              <a:t>:  When Awarded </a:t>
            </a:r>
          </a:p>
        </p:txBody>
      </p:sp>
      <p:sp>
        <p:nvSpPr>
          <p:cNvPr id="55299" name="Content Placeholder 2"/>
          <p:cNvSpPr>
            <a:spLocks noGrp="1" noChangeArrowheads="1"/>
          </p:cNvSpPr>
          <p:nvPr>
            <p:ph idx="1"/>
          </p:nvPr>
        </p:nvSpPr>
        <p:spPr>
          <a:xfrm>
            <a:off x="1100138" y="5486400"/>
            <a:ext cx="7875587" cy="841375"/>
          </a:xfrm>
        </p:spPr>
        <p:txBody>
          <a:bodyPr/>
          <a:lstStyle/>
          <a:p>
            <a:pPr marL="0" indent="0">
              <a:buFont typeface="Wingdings" panose="05000000000000000000" pitchFamily="2" charset="2"/>
              <a:buNone/>
            </a:pPr>
            <a:r>
              <a:rPr lang="en-US" altLang="en-US" sz="1800" dirty="0">
                <a:solidFill>
                  <a:srgbClr val="000099"/>
                </a:solidFill>
                <a:effectLst>
                  <a:outerShdw blurRad="38100" dist="38100" dir="2700000" algn="tl">
                    <a:srgbClr val="000000">
                      <a:alpha val="43137"/>
                    </a:srgbClr>
                  </a:outerShdw>
                </a:effectLst>
              </a:rPr>
              <a:t>A player, coach or bench personnel enters or leaves the playing field without permission from the official and interferes with play or an official shall be penalized with a direct free kick from the point of the infraction.</a:t>
            </a:r>
          </a:p>
        </p:txBody>
      </p:sp>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3" y="2203450"/>
            <a:ext cx="481647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19729056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8840-F9AB-44BE-A963-4F83061329F2}"/>
              </a:ext>
            </a:extLst>
          </p:cNvPr>
          <p:cNvSpPr>
            <a:spLocks noGrp="1"/>
          </p:cNvSpPr>
          <p:nvPr>
            <p:ph type="title"/>
          </p:nvPr>
        </p:nvSpPr>
        <p:spPr>
          <a:xfrm>
            <a:off x="152400" y="1143000"/>
            <a:ext cx="8737600" cy="685800"/>
          </a:xfrm>
        </p:spPr>
        <p:txBody>
          <a:bodyPr/>
          <a:lstStyle/>
          <a:p>
            <a:pPr eaLnBrk="1" hangingPunct="1">
              <a:defRPr/>
            </a:pPr>
            <a:r>
              <a:rPr lang="en-US" sz="4000" b="1" dirty="0">
                <a:effectLst>
                  <a:outerShdw blurRad="38100" dist="38100" dir="2700000" algn="tl">
                    <a:srgbClr val="000000">
                      <a:alpha val="43137"/>
                    </a:srgbClr>
                  </a:outerShdw>
                </a:effectLst>
              </a:rPr>
              <a:t>Rule 13-3-1  how taken – FREE KICK</a:t>
            </a:r>
          </a:p>
        </p:txBody>
      </p:sp>
      <p:sp>
        <p:nvSpPr>
          <p:cNvPr id="3" name="Content Placeholder 2">
            <a:extLst>
              <a:ext uri="{FF2B5EF4-FFF2-40B4-BE49-F238E27FC236}">
                <a16:creationId xmlns:a16="http://schemas.microsoft.com/office/drawing/2014/main" id="{7E582DD6-6922-4A48-A285-4581B20BC90F}"/>
              </a:ext>
            </a:extLst>
          </p:cNvPr>
          <p:cNvSpPr>
            <a:spLocks noGrp="1"/>
          </p:cNvSpPr>
          <p:nvPr>
            <p:ph idx="1"/>
          </p:nvPr>
        </p:nvSpPr>
        <p:spPr>
          <a:xfrm>
            <a:off x="457200" y="2114550"/>
            <a:ext cx="8178800" cy="3524250"/>
          </a:xfrm>
        </p:spPr>
        <p:txBody>
          <a:bodyPr/>
          <a:lstStyle/>
          <a:p>
            <a:pPr marL="0" indent="0" eaLnBrk="1" hangingPunct="1">
              <a:buNone/>
              <a:defRPr/>
            </a:pPr>
            <a:r>
              <a:rPr lang="en-US" sz="2100" b="1" dirty="0">
                <a:effectLst>
                  <a:outerShdw blurRad="38100" dist="38100" dir="2700000" algn="tl">
                    <a:srgbClr val="000000">
                      <a:alpha val="43137"/>
                    </a:srgbClr>
                  </a:outerShdw>
                </a:effectLst>
              </a:rPr>
              <a:t>ART. 1…</a:t>
            </a:r>
          </a:p>
          <a:p>
            <a:pPr marL="0" indent="0" eaLnBrk="1" hangingPunct="1">
              <a:buNone/>
              <a:defRPr/>
            </a:pPr>
            <a:r>
              <a:rPr lang="en-US" sz="2400" dirty="0">
                <a:effectLst>
                  <a:outerShdw blurRad="38100" dist="38100" dir="2700000" algn="tl">
                    <a:srgbClr val="000000">
                      <a:alpha val="43137"/>
                    </a:srgbClr>
                  </a:outerShdw>
                </a:effectLst>
              </a:rPr>
              <a:t>Players opposing the kicker shall be at least 10 yards from the ball until it is kicked, unless they are standing on their own goal line between the goal posts. If the free kick is awarded to the defending team in its penalty area, players opposing the kicker shall be outside the penalty area at least 10 yards from the ball and shall remain there until the ball is in play. Where 3 or more defending team players form a wall, all attacking team players must remain at least 1 yard from the wall until the ball is in play.</a:t>
            </a:r>
          </a:p>
          <a:p>
            <a:pPr eaLnBrk="1" hangingPunct="1">
              <a:defRPr/>
            </a:pPr>
            <a:endParaRPr lang="en-US"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F04BB4AC-EF7C-4067-9FA5-115BE39ADEFD}"/>
              </a:ext>
            </a:extLst>
          </p:cNvPr>
          <p:cNvSpPr>
            <a:spLocks noGrp="1"/>
          </p:cNvSpPr>
          <p:nvPr>
            <p:ph type="ftr" sz="quarter" idx="11"/>
          </p:nvPr>
        </p:nvSpPr>
        <p:spPr/>
        <p:txBody>
          <a:bodyPr/>
          <a:lstStyle/>
          <a:p>
            <a:pPr>
              <a:defRPr/>
            </a:pPr>
            <a:r>
              <a:rPr lang="en-US"/>
              <a:t>www.nfhs.org</a:t>
            </a:r>
          </a:p>
        </p:txBody>
      </p:sp>
      <p:sp>
        <p:nvSpPr>
          <p:cNvPr id="5" name="Rectangle 2">
            <a:extLst>
              <a:ext uri="{FF2B5EF4-FFF2-40B4-BE49-F238E27FC236}">
                <a16:creationId xmlns:a16="http://schemas.microsoft.com/office/drawing/2014/main" id="{A93E0007-B4E1-4163-B902-2A92F1CBE423}"/>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17D3-E931-44DA-B016-0151DAE7EA96}"/>
              </a:ext>
            </a:extLst>
          </p:cNvPr>
          <p:cNvSpPr>
            <a:spLocks noGrp="1"/>
          </p:cNvSpPr>
          <p:nvPr>
            <p:ph type="title"/>
          </p:nvPr>
        </p:nvSpPr>
        <p:spPr>
          <a:xfrm>
            <a:off x="406400" y="1371600"/>
            <a:ext cx="8356600" cy="685800"/>
          </a:xfrm>
        </p:spPr>
        <p:txBody>
          <a:bodyPr/>
          <a:lstStyle/>
          <a:p>
            <a:pPr eaLnBrk="1" hangingPunct="1">
              <a:defRPr/>
            </a:pPr>
            <a:r>
              <a:rPr lang="en-US" sz="4000" b="1" dirty="0">
                <a:effectLst>
                  <a:outerShdw blurRad="38100" dist="38100" dir="2700000" algn="tl">
                    <a:srgbClr val="000000">
                      <a:alpha val="43137"/>
                    </a:srgbClr>
                  </a:outerShdw>
                </a:effectLst>
              </a:rPr>
              <a:t>Rule 13-3-1 Free Kick - How taken</a:t>
            </a: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BB1CE49-9D23-44DF-90B2-9F31246625D4}"/>
              </a:ext>
            </a:extLst>
          </p:cNvPr>
          <p:cNvSpPr>
            <a:spLocks noGrp="1"/>
          </p:cNvSpPr>
          <p:nvPr>
            <p:ph idx="1"/>
          </p:nvPr>
        </p:nvSpPr>
        <p:spPr>
          <a:xfrm>
            <a:off x="5938838" y="2456546"/>
            <a:ext cx="3036889" cy="3334654"/>
          </a:xfrm>
          <a:ln>
            <a:miter lim="800000"/>
            <a:headEnd/>
            <a:tailEnd/>
          </a:ln>
        </p:spPr>
        <p:txBody>
          <a:bodyPr/>
          <a:lstStyle/>
          <a:p>
            <a:pPr marL="0" indent="0" eaLnBrk="1" hangingPunct="1">
              <a:buNone/>
              <a:defRPr/>
            </a:pPr>
            <a:r>
              <a:rPr lang="en-US" sz="2800" dirty="0">
                <a:effectLst>
                  <a:outerShdw blurRad="38100" dist="38100" dir="2700000" algn="tl">
                    <a:srgbClr val="000000">
                      <a:alpha val="43137"/>
                    </a:srgbClr>
                  </a:outerShdw>
                </a:effectLst>
              </a:rPr>
              <a:t>On a free kick taken from within a team’s penalty area, the ball is in play when it is kicked and moves (PlayPics A and B).</a:t>
            </a:r>
            <a:endParaRPr lang="en-US" sz="2800" strike="sngStrike"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C6A0A1D8-3CEA-41E7-8F26-A2DE1D7EA474}"/>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31077" name="Picture 6" descr="A picture containing game&#10;&#10;Description automatically generated">
            <a:extLst>
              <a:ext uri="{FF2B5EF4-FFF2-40B4-BE49-F238E27FC236}">
                <a16:creationId xmlns:a16="http://schemas.microsoft.com/office/drawing/2014/main" id="{5E60985B-7C6E-439F-9DD9-1F994F994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4" y="2456260"/>
            <a:ext cx="4393828" cy="287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4A0C5416-0C3A-4904-B222-DF51C8FE4645}"/>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Content Placeholder 2">
            <a:extLst>
              <a:ext uri="{FF2B5EF4-FFF2-40B4-BE49-F238E27FC236}">
                <a16:creationId xmlns:a16="http://schemas.microsoft.com/office/drawing/2014/main" id="{3C3124A1-7AC3-407C-AFFC-EF3592EB6E9F}"/>
              </a:ext>
            </a:extLst>
          </p:cNvPr>
          <p:cNvSpPr>
            <a:spLocks noGrp="1" noChangeArrowheads="1"/>
          </p:cNvSpPr>
          <p:nvPr>
            <p:ph idx="1"/>
          </p:nvPr>
        </p:nvSpPr>
        <p:spPr>
          <a:xfrm>
            <a:off x="5201842" y="2384822"/>
            <a:ext cx="3774281" cy="3218259"/>
          </a:xfrm>
        </p:spPr>
        <p:txBody>
          <a:bodyPr/>
          <a:lstStyle/>
          <a:p>
            <a:pPr marL="0" indent="0" eaLnBrk="1" hangingPunct="1">
              <a:buNone/>
            </a:pPr>
            <a:r>
              <a:rPr lang="en-US" altLang="en-US" sz="2800" dirty="0">
                <a:effectLst>
                  <a:outerShdw blurRad="38100" dist="38100" dir="2700000" algn="tl">
                    <a:srgbClr val="000000">
                      <a:alpha val="43137"/>
                    </a:srgbClr>
                  </a:outerShdw>
                </a:effectLst>
              </a:rPr>
              <a:t>When three or more defending team players form a wall, all attacking team players must remain at least one yard from the wall until the ball is in play.  </a:t>
            </a:r>
          </a:p>
        </p:txBody>
      </p:sp>
      <p:sp>
        <p:nvSpPr>
          <p:cNvPr id="4" name="Footer Placeholder 3">
            <a:extLst>
              <a:ext uri="{FF2B5EF4-FFF2-40B4-BE49-F238E27FC236}">
                <a16:creationId xmlns:a16="http://schemas.microsoft.com/office/drawing/2014/main" id="{9C640489-ADB6-4F7A-AFD4-E5F5425DE8FA}"/>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33125" name="Picture 6" descr="A screenshot of a cell phone&#10;&#10;Description automatically generated">
            <a:extLst>
              <a:ext uri="{FF2B5EF4-FFF2-40B4-BE49-F238E27FC236}">
                <a16:creationId xmlns:a16="http://schemas.microsoft.com/office/drawing/2014/main" id="{4AA8FD20-3AA7-4E3D-926F-CB7E0F5E9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160" y="2364581"/>
            <a:ext cx="3423047" cy="330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026D776A-36F5-4103-BE71-72F2B5289F36}"/>
              </a:ext>
            </a:extLst>
          </p:cNvPr>
          <p:cNvSpPr>
            <a:spLocks noGrp="1"/>
          </p:cNvSpPr>
          <p:nvPr>
            <p:ph type="title"/>
          </p:nvPr>
        </p:nvSpPr>
        <p:spPr>
          <a:xfrm>
            <a:off x="406400" y="1371600"/>
            <a:ext cx="8356600" cy="685800"/>
          </a:xfrm>
        </p:spPr>
        <p:txBody>
          <a:bodyPr/>
          <a:lstStyle/>
          <a:p>
            <a:pPr eaLnBrk="1" hangingPunct="1">
              <a:defRPr/>
            </a:pPr>
            <a:r>
              <a:rPr lang="en-US" sz="4000" b="1" dirty="0">
                <a:effectLst>
                  <a:outerShdw blurRad="38100" dist="38100" dir="2700000" algn="tl">
                    <a:srgbClr val="000000">
                      <a:alpha val="43137"/>
                    </a:srgbClr>
                  </a:outerShdw>
                </a:effectLst>
              </a:rPr>
              <a:t>Rule 13-3-1 Free Kick - How taken</a:t>
            </a: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9" name="Rectangle 2">
            <a:extLst>
              <a:ext uri="{FF2B5EF4-FFF2-40B4-BE49-F238E27FC236}">
                <a16:creationId xmlns:a16="http://schemas.microsoft.com/office/drawing/2014/main" id="{6CB7F20E-5A40-437A-BD36-198C6B8581C4}"/>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a:extLst>
              <a:ext uri="{FF2B5EF4-FFF2-40B4-BE49-F238E27FC236}">
                <a16:creationId xmlns:a16="http://schemas.microsoft.com/office/drawing/2014/main" id="{D9B389CA-4671-4802-B9EF-81EA3C26AD54}"/>
              </a:ext>
            </a:extLst>
          </p:cNvPr>
          <p:cNvSpPr>
            <a:spLocks noGrp="1" noChangeArrowheads="1"/>
          </p:cNvSpPr>
          <p:nvPr>
            <p:ph idx="1"/>
          </p:nvPr>
        </p:nvSpPr>
        <p:spPr>
          <a:xfrm>
            <a:off x="457200" y="2724150"/>
            <a:ext cx="8178800" cy="2000250"/>
          </a:xfrm>
        </p:spPr>
        <p:txBody>
          <a:bodyPr/>
          <a:lstStyle/>
          <a:p>
            <a:pPr marL="0" indent="0" eaLnBrk="1" hangingPunct="1">
              <a:buNone/>
            </a:pPr>
            <a:r>
              <a:rPr lang="en-US" altLang="en-US" sz="2400" b="1" dirty="0">
                <a:effectLst>
                  <a:outerShdw blurRad="38100" dist="38100" dir="2700000" algn="tl">
                    <a:srgbClr val="000000">
                      <a:alpha val="43137"/>
                    </a:srgbClr>
                  </a:outerShdw>
                </a:effectLst>
              </a:rPr>
              <a:t>ART. 2…</a:t>
            </a:r>
          </a:p>
          <a:p>
            <a:pPr marL="0" indent="0" eaLnBrk="1" hangingPunct="1">
              <a:buNone/>
            </a:pPr>
            <a:r>
              <a:rPr lang="en-US" altLang="en-US" sz="2400" dirty="0">
                <a:effectLst>
                  <a:outerShdw blurRad="38100" dist="38100" dir="2700000" algn="tl">
                    <a:srgbClr val="000000">
                      <a:alpha val="43137"/>
                    </a:srgbClr>
                  </a:outerShdw>
                </a:effectLst>
              </a:rPr>
              <a:t>The ball shall be kicked while it is stationary on the ground at the spot specified by the official. To be in play, the ball shall be moved in any direction. Failure to kick the ball as specified shall result in a rekick.</a:t>
            </a:r>
          </a:p>
        </p:txBody>
      </p:sp>
      <p:sp>
        <p:nvSpPr>
          <p:cNvPr id="4" name="Footer Placeholder 3">
            <a:extLst>
              <a:ext uri="{FF2B5EF4-FFF2-40B4-BE49-F238E27FC236}">
                <a16:creationId xmlns:a16="http://schemas.microsoft.com/office/drawing/2014/main" id="{AEE17E1D-5DE3-4802-8A05-326FBFBDA640}"/>
              </a:ext>
            </a:extLst>
          </p:cNvPr>
          <p:cNvSpPr>
            <a:spLocks noGrp="1"/>
          </p:cNvSpPr>
          <p:nvPr>
            <p:ph type="ftr" sz="quarter" idx="11"/>
          </p:nvPr>
        </p:nvSpPr>
        <p:spPr/>
        <p:txBody>
          <a:bodyPr/>
          <a:lstStyle/>
          <a:p>
            <a:pPr>
              <a:defRPr/>
            </a:pPr>
            <a:r>
              <a:rPr lang="en-US"/>
              <a:t>www.nfhs.org</a:t>
            </a:r>
          </a:p>
        </p:txBody>
      </p:sp>
      <p:sp>
        <p:nvSpPr>
          <p:cNvPr id="7" name="Title 1">
            <a:extLst>
              <a:ext uri="{FF2B5EF4-FFF2-40B4-BE49-F238E27FC236}">
                <a16:creationId xmlns:a16="http://schemas.microsoft.com/office/drawing/2014/main" id="{C7DB9889-32FA-4A17-B7FF-C7CDA4C4C5E1}"/>
              </a:ext>
            </a:extLst>
          </p:cNvPr>
          <p:cNvSpPr>
            <a:spLocks noGrp="1"/>
          </p:cNvSpPr>
          <p:nvPr>
            <p:ph type="title"/>
          </p:nvPr>
        </p:nvSpPr>
        <p:spPr>
          <a:xfrm>
            <a:off x="406400" y="1371600"/>
            <a:ext cx="8356600" cy="685800"/>
          </a:xfrm>
        </p:spPr>
        <p:txBody>
          <a:bodyPr/>
          <a:lstStyle/>
          <a:p>
            <a:pPr eaLnBrk="1" hangingPunct="1">
              <a:defRPr/>
            </a:pPr>
            <a:r>
              <a:rPr lang="en-US" sz="4000" b="1" dirty="0">
                <a:effectLst>
                  <a:outerShdw blurRad="38100" dist="38100" dir="2700000" algn="tl">
                    <a:srgbClr val="000000">
                      <a:alpha val="43137"/>
                    </a:srgbClr>
                  </a:outerShdw>
                </a:effectLst>
              </a:rPr>
              <a:t>Rule 13-3-2 Free Kick - How taken</a:t>
            </a: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8" name="Rectangle 2">
            <a:extLst>
              <a:ext uri="{FF2B5EF4-FFF2-40B4-BE49-F238E27FC236}">
                <a16:creationId xmlns:a16="http://schemas.microsoft.com/office/drawing/2014/main" id="{4ABE52DD-1A12-4BE9-8DC3-90B0BD56773E}"/>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B3656-2130-4527-BCDE-3FDCB91229DB}"/>
              </a:ext>
            </a:extLst>
          </p:cNvPr>
          <p:cNvSpPr>
            <a:spLocks noGrp="1"/>
          </p:cNvSpPr>
          <p:nvPr>
            <p:ph type="title"/>
          </p:nvPr>
        </p:nvSpPr>
        <p:spPr>
          <a:xfrm>
            <a:off x="228600" y="1314450"/>
            <a:ext cx="8763000" cy="742950"/>
          </a:xfrm>
        </p:spPr>
        <p:txBody>
          <a:bodyPr/>
          <a:lstStyle/>
          <a:p>
            <a:pPr eaLnBrk="1" hangingPunct="1">
              <a:defRPr/>
            </a:pPr>
            <a:r>
              <a:rPr lang="en-US" sz="4000" b="1" dirty="0">
                <a:effectLst>
                  <a:outerShdw blurRad="38100" dist="38100" dir="2700000" algn="tl">
                    <a:srgbClr val="000000">
                      <a:alpha val="43137"/>
                    </a:srgbClr>
                  </a:outerShdw>
                </a:effectLst>
              </a:rPr>
              <a:t>Rule 13-3-4 new  how taken – free kick</a:t>
            </a:r>
          </a:p>
        </p:txBody>
      </p:sp>
      <p:sp>
        <p:nvSpPr>
          <p:cNvPr id="137219" name="Content Placeholder 2">
            <a:extLst>
              <a:ext uri="{FF2B5EF4-FFF2-40B4-BE49-F238E27FC236}">
                <a16:creationId xmlns:a16="http://schemas.microsoft.com/office/drawing/2014/main" id="{FD3F54F7-01C2-4171-AF58-EACEF6DA84B1}"/>
              </a:ext>
            </a:extLst>
          </p:cNvPr>
          <p:cNvSpPr>
            <a:spLocks noGrp="1" noChangeArrowheads="1"/>
          </p:cNvSpPr>
          <p:nvPr>
            <p:ph idx="1"/>
          </p:nvPr>
        </p:nvSpPr>
        <p:spPr>
          <a:xfrm>
            <a:off x="457200" y="2641023"/>
            <a:ext cx="8178800" cy="2769177"/>
          </a:xfrm>
        </p:spPr>
        <p:txBody>
          <a:bodyPr/>
          <a:lstStyle/>
          <a:p>
            <a:pPr marL="0" indent="0" eaLnBrk="1" hangingPunct="1">
              <a:buNone/>
            </a:pPr>
            <a:r>
              <a:rPr lang="en-US" altLang="en-US" sz="2400" b="1" dirty="0">
                <a:effectLst>
                  <a:outerShdw blurRad="38100" dist="38100" dir="2700000" algn="tl">
                    <a:srgbClr val="000000">
                      <a:alpha val="43137"/>
                    </a:srgbClr>
                  </a:outerShdw>
                </a:effectLst>
              </a:rPr>
              <a:t>NEW ART. 4…</a:t>
            </a:r>
          </a:p>
          <a:p>
            <a:pPr marL="0" indent="0" eaLnBrk="1" hangingPunct="1">
              <a:buNone/>
            </a:pPr>
            <a:r>
              <a:rPr lang="en-US" altLang="en-US" sz="2400" dirty="0">
                <a:effectLst>
                  <a:outerShdw blurRad="38100" dist="38100" dir="2700000" algn="tl">
                    <a:srgbClr val="000000">
                      <a:alpha val="43137"/>
                    </a:srgbClr>
                  </a:outerShdw>
                </a:effectLst>
              </a:rPr>
              <a:t>For indirect kicks, the referee shall signal an indirect kick (using Official NFHS Soccer Signals Rule 5-3-1b) by raising an arm above the head; this signal shall be maintained until the kick is taken and the ball touches another player or goes out of play. If the referee fails to signal the kick is indirect and the ball goes directly into the opponent's goal, the kick shall be retaken.</a:t>
            </a:r>
          </a:p>
        </p:txBody>
      </p:sp>
      <p:sp>
        <p:nvSpPr>
          <p:cNvPr id="4" name="Footer Placeholder 3">
            <a:extLst>
              <a:ext uri="{FF2B5EF4-FFF2-40B4-BE49-F238E27FC236}">
                <a16:creationId xmlns:a16="http://schemas.microsoft.com/office/drawing/2014/main" id="{F4C518CE-68AD-43DB-A6C6-DF1FB8259E44}"/>
              </a:ext>
            </a:extLst>
          </p:cNvPr>
          <p:cNvSpPr>
            <a:spLocks noGrp="1"/>
          </p:cNvSpPr>
          <p:nvPr>
            <p:ph type="ftr" sz="quarter" idx="11"/>
          </p:nvPr>
        </p:nvSpPr>
        <p:spPr/>
        <p:txBody>
          <a:bodyPr/>
          <a:lstStyle/>
          <a:p>
            <a:pPr>
              <a:defRPr/>
            </a:pPr>
            <a:r>
              <a:rPr lang="en-US"/>
              <a:t>www.nfhs.org</a:t>
            </a:r>
          </a:p>
        </p:txBody>
      </p:sp>
      <p:sp>
        <p:nvSpPr>
          <p:cNvPr id="5" name="Rectangle 2">
            <a:extLst>
              <a:ext uri="{FF2B5EF4-FFF2-40B4-BE49-F238E27FC236}">
                <a16:creationId xmlns:a16="http://schemas.microsoft.com/office/drawing/2014/main" id="{5D2B4CC9-5FB2-4288-A60B-6148AE47B26E}"/>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Content Placeholder 2">
            <a:extLst>
              <a:ext uri="{FF2B5EF4-FFF2-40B4-BE49-F238E27FC236}">
                <a16:creationId xmlns:a16="http://schemas.microsoft.com/office/drawing/2014/main" id="{F9B1C7AF-B57C-4530-A778-C28A95846527}"/>
              </a:ext>
            </a:extLst>
          </p:cNvPr>
          <p:cNvSpPr>
            <a:spLocks noGrp="1" noChangeArrowheads="1"/>
          </p:cNvSpPr>
          <p:nvPr>
            <p:ph idx="1"/>
          </p:nvPr>
        </p:nvSpPr>
        <p:spPr>
          <a:xfrm>
            <a:off x="4267200" y="2534841"/>
            <a:ext cx="4591050" cy="2875359"/>
          </a:xfrm>
        </p:spPr>
        <p:txBody>
          <a:bodyPr/>
          <a:lstStyle/>
          <a:p>
            <a:pPr marL="0" indent="0" eaLnBrk="1" hangingPunct="1">
              <a:buNone/>
            </a:pPr>
            <a:r>
              <a:rPr lang="en-US" altLang="en-US" sz="2400">
                <a:effectLst>
                  <a:outerShdw blurRad="38100" dist="38100" dir="2700000" algn="tl">
                    <a:srgbClr val="000000">
                      <a:alpha val="43137"/>
                    </a:srgbClr>
                  </a:outerShdw>
                </a:effectLst>
              </a:rPr>
              <a:t>The referee must show and hold the indirect kick signal until the kick is taken and the ball is touched by any other player.  Failure of the referee to correctly signal indirect free kick when the ball goes directly into the opponent’s goal results in a re-kick.</a:t>
            </a:r>
          </a:p>
        </p:txBody>
      </p:sp>
      <p:sp>
        <p:nvSpPr>
          <p:cNvPr id="4" name="Footer Placeholder 3">
            <a:extLst>
              <a:ext uri="{FF2B5EF4-FFF2-40B4-BE49-F238E27FC236}">
                <a16:creationId xmlns:a16="http://schemas.microsoft.com/office/drawing/2014/main" id="{AB31E69E-76B2-4E24-BF2C-BC3F5150E31B}"/>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39269" name="Picture 5" descr="A picture containing game&#10;&#10;Description automatically generated">
            <a:extLst>
              <a:ext uri="{FF2B5EF4-FFF2-40B4-BE49-F238E27FC236}">
                <a16:creationId xmlns:a16="http://schemas.microsoft.com/office/drawing/2014/main" id="{76D266BB-FB8C-4061-8699-C7607CEC1E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362200"/>
            <a:ext cx="2558654" cy="33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CC61B8A5-A804-4F37-8C46-694CB2360E43}"/>
              </a:ext>
            </a:extLst>
          </p:cNvPr>
          <p:cNvSpPr>
            <a:spLocks noGrp="1"/>
          </p:cNvSpPr>
          <p:nvPr>
            <p:ph type="title"/>
          </p:nvPr>
        </p:nvSpPr>
        <p:spPr>
          <a:xfrm>
            <a:off x="228600" y="1314450"/>
            <a:ext cx="8763000" cy="742950"/>
          </a:xfrm>
        </p:spPr>
        <p:txBody>
          <a:bodyPr/>
          <a:lstStyle/>
          <a:p>
            <a:pPr eaLnBrk="1" hangingPunct="1">
              <a:defRPr/>
            </a:pPr>
            <a:r>
              <a:rPr lang="en-US" sz="4000" b="1" dirty="0">
                <a:effectLst>
                  <a:outerShdw blurRad="38100" dist="38100" dir="2700000" algn="tl">
                    <a:srgbClr val="000000">
                      <a:alpha val="43137"/>
                    </a:srgbClr>
                  </a:outerShdw>
                </a:effectLst>
              </a:rPr>
              <a:t>Rule 13-3-4 new  how taken – free kick</a:t>
            </a:r>
          </a:p>
        </p:txBody>
      </p:sp>
      <p:sp>
        <p:nvSpPr>
          <p:cNvPr id="9" name="Rectangle 2">
            <a:extLst>
              <a:ext uri="{FF2B5EF4-FFF2-40B4-BE49-F238E27FC236}">
                <a16:creationId xmlns:a16="http://schemas.microsoft.com/office/drawing/2014/main" id="{78BC9874-8C0F-4BD2-8F37-5F0D4594BDFC}"/>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533400" y="2819400"/>
            <a:ext cx="8077200" cy="3293209"/>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114300" algn="l"/>
                <a:tab pos="2457450" algn="l"/>
              </a:tabLst>
              <a:defRPr/>
            </a:pPr>
            <a:r>
              <a:rPr lang="en-US" sz="2000" b="0" dirty="0">
                <a:solidFill>
                  <a:schemeClr val="tx1"/>
                </a:solidFill>
                <a:latin typeface="Times New Roman" pitchFamily="18" charset="0"/>
              </a:rPr>
              <a:t>  </a:t>
            </a:r>
            <a:r>
              <a:rPr lang="en-US" sz="2000" dirty="0">
                <a:solidFill>
                  <a:srgbClr val="000000"/>
                </a:solidFill>
                <a:latin typeface="Times New Roman" pitchFamily="18" charset="0"/>
              </a:rPr>
              <a:t>SUBSTITUTE MAY NOT TAKE THE KICK</a:t>
            </a:r>
          </a:p>
          <a:p>
            <a:pPr marL="282575" indent="-282575">
              <a:spcBef>
                <a:spcPct val="10000"/>
              </a:spcBef>
              <a:spcAft>
                <a:spcPct val="10000"/>
              </a:spcAft>
              <a:buClr>
                <a:srgbClr val="000099"/>
              </a:buClr>
              <a:buSzPct val="125000"/>
              <a:buFont typeface="Symbol" pitchFamily="18" charset="2"/>
              <a:buChar char="·"/>
              <a:tabLst>
                <a:tab pos="114300" algn="l"/>
                <a:tab pos="2457450" algn="l"/>
              </a:tabLst>
              <a:defRPr/>
            </a:pPr>
            <a:r>
              <a:rPr lang="en-US" sz="2000" dirty="0">
                <a:solidFill>
                  <a:srgbClr val="000000"/>
                </a:solidFill>
                <a:latin typeface="Times New Roman" pitchFamily="18" charset="0"/>
              </a:rPr>
              <a:t>FAKING A KICK IS </a:t>
            </a:r>
            <a:r>
              <a:rPr lang="en-US" sz="2000" u="sng" dirty="0">
                <a:solidFill>
                  <a:srgbClr val="FF0000"/>
                </a:solidFill>
                <a:latin typeface="Times New Roman" pitchFamily="18" charset="0"/>
              </a:rPr>
              <a:t>NOT</a:t>
            </a:r>
            <a:r>
              <a:rPr lang="en-US" sz="2000" dirty="0">
                <a:solidFill>
                  <a:srgbClr val="000000"/>
                </a:solidFill>
                <a:latin typeface="Times New Roman" pitchFamily="18" charset="0"/>
              </a:rPr>
              <a:t> PERMITTED</a:t>
            </a:r>
            <a:endParaRPr lang="en-US" sz="2000" dirty="0">
              <a:solidFill>
                <a:srgbClr val="FFCC00"/>
              </a:solidFill>
              <a:effectLst>
                <a:outerShdw blurRad="38100" dist="38100" dir="2700000" algn="tl">
                  <a:srgbClr val="C0C0C0"/>
                </a:outerShdw>
              </a:effectLst>
              <a:latin typeface="Times New Roman" pitchFamily="18" charset="0"/>
            </a:endParaRPr>
          </a:p>
          <a:p>
            <a:pPr>
              <a:spcBef>
                <a:spcPct val="10000"/>
              </a:spcBef>
              <a:spcAft>
                <a:spcPct val="10000"/>
              </a:spcAft>
              <a:buClr>
                <a:srgbClr val="000099"/>
              </a:buClr>
              <a:buSzPct val="125000"/>
              <a:buFont typeface="Symbol" pitchFamily="18" charset="2"/>
              <a:buChar char="·"/>
              <a:tabLst>
                <a:tab pos="114300" algn="l"/>
                <a:tab pos="2457450" algn="l"/>
              </a:tabLst>
              <a:defRPr/>
            </a:pPr>
            <a:r>
              <a:rPr lang="en-US" sz="2000" dirty="0">
                <a:solidFill>
                  <a:srgbClr val="FFCC00"/>
                </a:solidFill>
                <a:effectLst>
                  <a:outerShdw blurRad="38100" dist="38100" dir="2700000" algn="tl">
                    <a:srgbClr val="C0C0C0"/>
                  </a:outerShdw>
                </a:effectLst>
                <a:latin typeface="Times New Roman" pitchFamily="18" charset="0"/>
              </a:rPr>
              <a:t>  </a:t>
            </a:r>
            <a:r>
              <a:rPr lang="en-US" sz="2000" dirty="0">
                <a:solidFill>
                  <a:srgbClr val="000000"/>
                </a:solidFill>
                <a:latin typeface="Times New Roman" pitchFamily="18" charset="0"/>
              </a:rPr>
              <a:t>STUTTER STEP </a:t>
            </a:r>
            <a:r>
              <a:rPr lang="en-US" sz="2000" u="sng" dirty="0">
                <a:solidFill>
                  <a:srgbClr val="006600"/>
                </a:solidFill>
                <a:latin typeface="Times New Roman" pitchFamily="18" charset="0"/>
              </a:rPr>
              <a:t>IS</a:t>
            </a:r>
            <a:r>
              <a:rPr lang="en-US" sz="2000" dirty="0">
                <a:solidFill>
                  <a:srgbClr val="000000"/>
                </a:solidFill>
                <a:latin typeface="Times New Roman" pitchFamily="18" charset="0"/>
              </a:rPr>
              <a:t> PERMITTED WITH NO PAUSE</a:t>
            </a:r>
            <a:endParaRPr lang="en-US" sz="2000" dirty="0">
              <a:solidFill>
                <a:srgbClr val="FFCC00"/>
              </a:solidFill>
              <a:effectLst>
                <a:outerShdw blurRad="38100" dist="38100" dir="2700000" algn="tl">
                  <a:srgbClr val="C0C0C0"/>
                </a:outerShdw>
              </a:effectLst>
              <a:latin typeface="Times New Roman" pitchFamily="18" charset="0"/>
            </a:endParaRPr>
          </a:p>
          <a:p>
            <a:pPr marL="282575" indent="-282575">
              <a:spcBef>
                <a:spcPct val="10000"/>
              </a:spcBef>
              <a:spcAft>
                <a:spcPct val="10000"/>
              </a:spcAft>
              <a:buClr>
                <a:srgbClr val="000099"/>
              </a:buClr>
              <a:buSzPct val="125000"/>
              <a:buFont typeface="Symbol" pitchFamily="18" charset="2"/>
              <a:buChar char="·"/>
              <a:tabLst>
                <a:tab pos="282575" algn="l"/>
                <a:tab pos="2457450" algn="l"/>
              </a:tabLst>
              <a:defRPr/>
            </a:pPr>
            <a:r>
              <a:rPr lang="en-US" sz="2000" dirty="0">
                <a:solidFill>
                  <a:schemeClr val="tx1"/>
                </a:solidFill>
                <a:effectLst>
                  <a:outerShdw blurRad="38100" dist="38100" dir="2700000" algn="tl">
                    <a:srgbClr val="C0C0C0"/>
                  </a:outerShdw>
                </a:effectLst>
                <a:latin typeface="Times New Roman" pitchFamily="18" charset="0"/>
              </a:rPr>
              <a:t>TEAMMATE OF THE KICKER INFRINGES RULE 14</a:t>
            </a: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a:solidFill>
                  <a:schemeClr val="tx1"/>
                </a:solidFill>
                <a:effectLst>
                  <a:outerShdw blurRad="38100" dist="38100" dir="2700000" algn="tl">
                    <a:srgbClr val="C0C0C0"/>
                  </a:outerShdw>
                </a:effectLst>
                <a:latin typeface="Times New Roman" pitchFamily="18" charset="0"/>
              </a:rPr>
              <a:t>BALL GOES INTO GOAL - REKICK</a:t>
            </a: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a:solidFill>
                  <a:schemeClr val="tx1"/>
                </a:solidFill>
                <a:effectLst>
                  <a:outerShdw blurRad="38100" dist="38100" dir="2700000" algn="tl">
                    <a:srgbClr val="C0C0C0"/>
                  </a:outerShdw>
                </a:effectLst>
                <a:latin typeface="Times New Roman" pitchFamily="18" charset="0"/>
              </a:rPr>
              <a:t>BALL GOES DIRECTLY OVER GOAL LINE – GOAL KICK</a:t>
            </a: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a:solidFill>
                  <a:schemeClr val="tx1"/>
                </a:solidFill>
                <a:effectLst>
                  <a:outerShdw blurRad="38100" dist="38100" dir="2700000" algn="tl">
                    <a:srgbClr val="C0C0C0"/>
                  </a:outerShdw>
                </a:effectLst>
                <a:latin typeface="Times New Roman" pitchFamily="18" charset="0"/>
              </a:rPr>
              <a:t>BALL GOES OVER THE GOAL LINE LAST TOUCHED BY GOALKEEPER –IFK</a:t>
            </a: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a:solidFill>
                  <a:schemeClr val="tx1"/>
                </a:solidFill>
                <a:effectLst>
                  <a:outerShdw blurRad="38100" dist="38100" dir="2700000" algn="tl">
                    <a:srgbClr val="C0C0C0"/>
                  </a:outerShdw>
                </a:effectLst>
                <a:latin typeface="Times New Roman" pitchFamily="18" charset="0"/>
              </a:rPr>
              <a:t>GOALKEEPER CATCHES BALL – PLAY CONTINUES</a:t>
            </a:r>
          </a:p>
        </p:txBody>
      </p:sp>
      <p:sp>
        <p:nvSpPr>
          <p:cNvPr id="204803" name="Rectangle 4"/>
          <p:cNvSpPr>
            <a:spLocks noChangeArrowheads="1"/>
          </p:cNvSpPr>
          <p:nvPr/>
        </p:nvSpPr>
        <p:spPr bwMode="auto">
          <a:xfrm>
            <a:off x="355600" y="23622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14 - PENALTY KICK</a:t>
            </a:r>
            <a:endParaRPr lang="en-US" altLang="en-US" sz="2000" b="0" i="1" dirty="0">
              <a:solidFill>
                <a:srgbClr val="0000A0"/>
              </a:solidFill>
              <a:latin typeface="Dutch"/>
            </a:endParaRPr>
          </a:p>
        </p:txBody>
      </p:sp>
      <p:sp>
        <p:nvSpPr>
          <p:cNvPr id="10"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2">
                                            <p:txEl>
                                              <p:pRg st="0" end="0"/>
                                            </p:txEl>
                                          </p:spTgt>
                                        </p:tgtEl>
                                        <p:attrNameLst>
                                          <p:attrName>style.visibility</p:attrName>
                                        </p:attrNameLst>
                                      </p:cBhvr>
                                      <p:to>
                                        <p:strVal val="visible"/>
                                      </p:to>
                                    </p:set>
                                    <p:animEffect transition="in" filter="wipe(left)">
                                      <p:cBhvr>
                                        <p:cTn id="7" dur="500"/>
                                        <p:tgtEl>
                                          <p:spTgt spid="1177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762">
                                            <p:txEl>
                                              <p:pRg st="1" end="1"/>
                                            </p:txEl>
                                          </p:spTgt>
                                        </p:tgtEl>
                                        <p:attrNameLst>
                                          <p:attrName>style.visibility</p:attrName>
                                        </p:attrNameLst>
                                      </p:cBhvr>
                                      <p:to>
                                        <p:strVal val="visible"/>
                                      </p:to>
                                    </p:set>
                                    <p:animEffect transition="in" filter="wipe(left)">
                                      <p:cBhvr>
                                        <p:cTn id="12" dur="500"/>
                                        <p:tgtEl>
                                          <p:spTgt spid="1177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762">
                                            <p:txEl>
                                              <p:pRg st="2" end="2"/>
                                            </p:txEl>
                                          </p:spTgt>
                                        </p:tgtEl>
                                        <p:attrNameLst>
                                          <p:attrName>style.visibility</p:attrName>
                                        </p:attrNameLst>
                                      </p:cBhvr>
                                      <p:to>
                                        <p:strVal val="visible"/>
                                      </p:to>
                                    </p:set>
                                    <p:animEffect transition="in" filter="wipe(left)">
                                      <p:cBhvr>
                                        <p:cTn id="17" dur="500"/>
                                        <p:tgtEl>
                                          <p:spTgt spid="1177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7762">
                                            <p:txEl>
                                              <p:pRg st="3" end="3"/>
                                            </p:txEl>
                                          </p:spTgt>
                                        </p:tgtEl>
                                        <p:attrNameLst>
                                          <p:attrName>style.visibility</p:attrName>
                                        </p:attrNameLst>
                                      </p:cBhvr>
                                      <p:to>
                                        <p:strVal val="visible"/>
                                      </p:to>
                                    </p:set>
                                    <p:animEffect transition="in" filter="wipe(left)">
                                      <p:cBhvr>
                                        <p:cTn id="22" dur="500"/>
                                        <p:tgtEl>
                                          <p:spTgt spid="117762">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7762">
                                            <p:txEl>
                                              <p:pRg st="4" end="4"/>
                                            </p:txEl>
                                          </p:spTgt>
                                        </p:tgtEl>
                                        <p:attrNameLst>
                                          <p:attrName>style.visibility</p:attrName>
                                        </p:attrNameLst>
                                      </p:cBhvr>
                                      <p:to>
                                        <p:strVal val="visible"/>
                                      </p:to>
                                    </p:set>
                                    <p:animEffect transition="in" filter="wipe(left)">
                                      <p:cBhvr>
                                        <p:cTn id="25" dur="500"/>
                                        <p:tgtEl>
                                          <p:spTgt spid="117762">
                                            <p:txEl>
                                              <p:pRg st="4" end="4"/>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7762">
                                            <p:txEl>
                                              <p:pRg st="5" end="5"/>
                                            </p:txEl>
                                          </p:spTgt>
                                        </p:tgtEl>
                                        <p:attrNameLst>
                                          <p:attrName>style.visibility</p:attrName>
                                        </p:attrNameLst>
                                      </p:cBhvr>
                                      <p:to>
                                        <p:strVal val="visible"/>
                                      </p:to>
                                    </p:set>
                                    <p:animEffect transition="in" filter="wipe(left)">
                                      <p:cBhvr>
                                        <p:cTn id="29" dur="500"/>
                                        <p:tgtEl>
                                          <p:spTgt spid="117762">
                                            <p:txEl>
                                              <p:pRg st="5" end="5"/>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7762">
                                            <p:txEl>
                                              <p:pRg st="6" end="6"/>
                                            </p:txEl>
                                          </p:spTgt>
                                        </p:tgtEl>
                                        <p:attrNameLst>
                                          <p:attrName>style.visibility</p:attrName>
                                        </p:attrNameLst>
                                      </p:cBhvr>
                                      <p:to>
                                        <p:strVal val="visible"/>
                                      </p:to>
                                    </p:set>
                                    <p:animEffect transition="in" filter="wipe(left)">
                                      <p:cBhvr>
                                        <p:cTn id="32" dur="500"/>
                                        <p:tgtEl>
                                          <p:spTgt spid="117762">
                                            <p:txEl>
                                              <p:pRg st="6" end="6"/>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7762">
                                            <p:txEl>
                                              <p:pRg st="7" end="7"/>
                                            </p:txEl>
                                          </p:spTgt>
                                        </p:tgtEl>
                                        <p:attrNameLst>
                                          <p:attrName>style.visibility</p:attrName>
                                        </p:attrNameLst>
                                      </p:cBhvr>
                                      <p:to>
                                        <p:strVal val="visible"/>
                                      </p:to>
                                    </p:set>
                                    <p:animEffect transition="in" filter="wipe(left)">
                                      <p:cBhvr>
                                        <p:cTn id="35" dur="500"/>
                                        <p:tgtEl>
                                          <p:spTgt spid="1177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uiExpand="1" build="allAtOnce"/>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8178800" cy="762000"/>
          </a:xfrm>
        </p:spPr>
        <p:txBody>
          <a:bodyPr/>
          <a:lstStyle/>
          <a:p>
            <a:r>
              <a:rPr lang="en-US" sz="4000" b="1" dirty="0">
                <a:solidFill>
                  <a:srgbClr val="000099"/>
                </a:solidFill>
                <a:effectLst>
                  <a:outerShdw blurRad="38100" dist="38100" dir="2700000" algn="tl">
                    <a:srgbClr val="000000">
                      <a:alpha val="43137"/>
                    </a:srgbClr>
                  </a:outerShdw>
                </a:effectLst>
              </a:rPr>
              <a:t>Rule 14-1-4  Penalty Kick</a:t>
            </a:r>
          </a:p>
        </p:txBody>
      </p:sp>
      <p:sp>
        <p:nvSpPr>
          <p:cNvPr id="3" name="Content Placeholder 2"/>
          <p:cNvSpPr>
            <a:spLocks noGrp="1"/>
          </p:cNvSpPr>
          <p:nvPr>
            <p:ph idx="1"/>
          </p:nvPr>
        </p:nvSpPr>
        <p:spPr>
          <a:xfrm>
            <a:off x="304800" y="1752600"/>
            <a:ext cx="8670925" cy="1615455"/>
          </a:xfrm>
        </p:spPr>
        <p:txBody>
          <a:bodyPr/>
          <a:lstStyle/>
          <a:p>
            <a:pPr marL="0" indent="0">
              <a:buNone/>
            </a:pPr>
            <a:r>
              <a:rPr lang="en-US" sz="2400" dirty="0">
                <a:effectLst>
                  <a:outerShdw blurRad="38100" dist="38100" dir="2700000" algn="tl">
                    <a:srgbClr val="000000">
                      <a:alpha val="43137"/>
                    </a:srgbClr>
                  </a:outerShdw>
                </a:effectLst>
              </a:rPr>
              <a:t>Once the kicker starts the approach toward the ball, the kicker may not interrupt his or her movement. Failure to kick the ball as specified will be considered a violation by the attacking team, and the appropriate penalties shall apply.</a:t>
            </a:r>
          </a:p>
        </p:txBody>
      </p:sp>
      <p:sp>
        <p:nvSpPr>
          <p:cNvPr id="7" name="TextBox 6"/>
          <p:cNvSpPr txBox="1"/>
          <p:nvPr/>
        </p:nvSpPr>
        <p:spPr>
          <a:xfrm>
            <a:off x="1102892" y="6135469"/>
            <a:ext cx="3620327" cy="646331"/>
          </a:xfrm>
          <a:prstGeom prst="rect">
            <a:avLst/>
          </a:prstGeom>
          <a:noFill/>
        </p:spPr>
        <p:txBody>
          <a:bodyPr wrap="square" rtlCol="0">
            <a:spAutoFit/>
          </a:bodyPr>
          <a:lstStyle/>
          <a:p>
            <a:pPr algn="ctr"/>
            <a:r>
              <a:rPr lang="en-US" dirty="0"/>
              <a:t>Legal – Play continues with goalkeeper’s save </a:t>
            </a:r>
          </a:p>
        </p:txBody>
      </p:sp>
      <p:sp>
        <p:nvSpPr>
          <p:cNvPr id="8" name="TextBox 7"/>
          <p:cNvSpPr txBox="1"/>
          <p:nvPr/>
        </p:nvSpPr>
        <p:spPr>
          <a:xfrm>
            <a:off x="4882890" y="6134588"/>
            <a:ext cx="3422910" cy="646331"/>
          </a:xfrm>
          <a:prstGeom prst="rect">
            <a:avLst/>
          </a:prstGeom>
          <a:noFill/>
        </p:spPr>
        <p:txBody>
          <a:bodyPr wrap="square" rtlCol="0">
            <a:spAutoFit/>
          </a:bodyPr>
          <a:lstStyle/>
          <a:p>
            <a:pPr algn="ctr"/>
            <a:r>
              <a:rPr lang="en-US" dirty="0"/>
              <a:t>Illegal – Indirect Free Kick from Penalty Mark</a:t>
            </a:r>
          </a:p>
        </p:txBody>
      </p:sp>
      <p:sp>
        <p:nvSpPr>
          <p:cNvPr id="9"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pic>
        <p:nvPicPr>
          <p:cNvPr id="10" name="Picture 9"/>
          <p:cNvPicPr>
            <a:picLocks noChangeAspect="1"/>
          </p:cNvPicPr>
          <p:nvPr/>
        </p:nvPicPr>
        <p:blipFill>
          <a:blip r:embed="rId3"/>
          <a:stretch>
            <a:fillRect/>
          </a:stretch>
        </p:blipFill>
        <p:spPr>
          <a:xfrm>
            <a:off x="1600200" y="3429000"/>
            <a:ext cx="6248400" cy="2687559"/>
          </a:xfrm>
          <a:prstGeom prst="rect">
            <a:avLst/>
          </a:prstGeom>
        </p:spPr>
      </p:pic>
    </p:spTree>
    <p:extLst>
      <p:ext uri="{BB962C8B-B14F-4D97-AF65-F5344CB8AC3E}">
        <p14:creationId xmlns:p14="http://schemas.microsoft.com/office/powerpoint/2010/main" val="401331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39725" y="152400"/>
            <a:ext cx="8458200" cy="685800"/>
          </a:xfrm>
        </p:spPr>
        <p:txBody>
          <a:bodyPr rtlCol="0">
            <a:noAutofit/>
          </a:bodyPr>
          <a:lstStyle/>
          <a:p>
            <a:pPr eaLnBrk="1" fontAlgn="auto" hangingPunct="1">
              <a:spcAft>
                <a:spcPts val="0"/>
              </a:spcAft>
              <a:buClr>
                <a:schemeClr val="bg1">
                  <a:lumMod val="95000"/>
                </a:schemeClr>
              </a:buClr>
              <a:buFont typeface="Arial" pitchFamily="34" charset="0"/>
              <a:buNone/>
              <a:defRPr/>
            </a:pPr>
            <a:r>
              <a:rPr lang="en-US" b="1" dirty="0">
                <a:solidFill>
                  <a:srgbClr val="000099"/>
                </a:solidFill>
                <a:effectLst>
                  <a:outerShdw blurRad="38100" dist="38100" dir="2700000" algn="tl">
                    <a:srgbClr val="C0C0C0"/>
                  </a:outerShdw>
                </a:effectLst>
              </a:rPr>
              <a:t>NFHS RESTART PROCEDURES</a:t>
            </a:r>
          </a:p>
        </p:txBody>
      </p:sp>
      <p:graphicFrame>
        <p:nvGraphicFramePr>
          <p:cNvPr id="7" name="Table 6"/>
          <p:cNvGraphicFramePr>
            <a:graphicFrameLocks noGrp="1"/>
          </p:cNvGraphicFramePr>
          <p:nvPr/>
        </p:nvGraphicFramePr>
        <p:xfrm>
          <a:off x="152400" y="2052638"/>
          <a:ext cx="4267200" cy="3814766"/>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640069">
                <a:tc>
                  <a:txBody>
                    <a:bodyPr/>
                    <a:lstStyle/>
                    <a:p>
                      <a:pPr algn="ctr"/>
                      <a:r>
                        <a:rPr lang="en-US" sz="1800" u="sng" dirty="0">
                          <a:effectLst>
                            <a:outerShdw blurRad="38100" dist="38100" dir="2700000" algn="tl">
                              <a:srgbClr val="000000">
                                <a:alpha val="43137"/>
                              </a:srgbClr>
                            </a:outerShdw>
                          </a:effectLst>
                        </a:rPr>
                        <a:t>SITUATION</a:t>
                      </a:r>
                    </a:p>
                  </a:txBody>
                  <a:tcPr marT="45715" marB="45715"/>
                </a:tc>
                <a:tc>
                  <a:txBody>
                    <a:bodyPr/>
                    <a:lstStyle/>
                    <a:p>
                      <a:pPr algn="ctr"/>
                      <a:r>
                        <a:rPr lang="en-US" sz="1800" u="sng" dirty="0">
                          <a:effectLst>
                            <a:outerShdw blurRad="38100" dist="38100" dir="2700000" algn="tl">
                              <a:srgbClr val="000000">
                                <a:alpha val="43137"/>
                              </a:srgbClr>
                            </a:outerShdw>
                          </a:effectLst>
                        </a:rPr>
                        <a:t>NFHS OFFICIAL</a:t>
                      </a:r>
                    </a:p>
                  </a:txBody>
                  <a:tcPr marT="45715" marB="45715"/>
                </a:tc>
                <a:extLst>
                  <a:ext uri="{0D108BD9-81ED-4DB2-BD59-A6C34878D82A}">
                    <a16:rowId xmlns:a16="http://schemas.microsoft.com/office/drawing/2014/main" val="10000"/>
                  </a:ext>
                </a:extLst>
              </a:tr>
              <a:tr h="370798">
                <a:tc>
                  <a:txBody>
                    <a:bodyPr/>
                    <a:lstStyle/>
                    <a:p>
                      <a:pPr algn="ctr"/>
                      <a:r>
                        <a:rPr lang="en-US" sz="1600" dirty="0">
                          <a:effectLst>
                            <a:outerShdw blurRad="38100" dist="38100" dir="2700000" algn="tl">
                              <a:srgbClr val="000000">
                                <a:alpha val="43137"/>
                              </a:srgbClr>
                            </a:outerShdw>
                          </a:effectLst>
                        </a:rPr>
                        <a:t>START OF EACH HALF</a:t>
                      </a:r>
                    </a:p>
                  </a:txBody>
                  <a:tcPr marT="45715" marB="45715" anchor="ctr"/>
                </a:tc>
                <a:tc>
                  <a:txBody>
                    <a:bodyPr/>
                    <a:lstStyle/>
                    <a:p>
                      <a:pPr algn="ctr"/>
                      <a:r>
                        <a:rPr lang="en-US" sz="1600" dirty="0">
                          <a:effectLst>
                            <a:outerShdw blurRad="38100" dist="38100" dir="2700000" algn="tl">
                              <a:srgbClr val="000000">
                                <a:alpha val="43137"/>
                              </a:srgbClr>
                            </a:outerShdw>
                          </a:effectLst>
                        </a:rPr>
                        <a:t>TRAIL</a:t>
                      </a:r>
                    </a:p>
                  </a:txBody>
                  <a:tcPr marT="45715" marB="45715" anchor="ctr"/>
                </a:tc>
                <a:extLst>
                  <a:ext uri="{0D108BD9-81ED-4DB2-BD59-A6C34878D82A}">
                    <a16:rowId xmlns:a16="http://schemas.microsoft.com/office/drawing/2014/main" val="10001"/>
                  </a:ext>
                </a:extLst>
              </a:tr>
              <a:tr h="370798">
                <a:tc>
                  <a:txBody>
                    <a:bodyPr/>
                    <a:lstStyle/>
                    <a:p>
                      <a:pPr algn="ctr"/>
                      <a:r>
                        <a:rPr lang="en-US" sz="1600" dirty="0">
                          <a:effectLst>
                            <a:outerShdw blurRad="38100" dist="38100" dir="2700000" algn="tl">
                              <a:srgbClr val="000000">
                                <a:alpha val="43137"/>
                              </a:srgbClr>
                            </a:outerShdw>
                          </a:effectLst>
                        </a:rPr>
                        <a:t>KICKOFF AFTER A GOAL</a:t>
                      </a:r>
                    </a:p>
                  </a:txBody>
                  <a:tcPr marT="45715" marB="45715" anchor="ctr"/>
                </a:tc>
                <a:tc>
                  <a:txBody>
                    <a:bodyPr/>
                    <a:lstStyle/>
                    <a:p>
                      <a:pPr algn="ctr"/>
                      <a:r>
                        <a:rPr lang="en-US" sz="1600" dirty="0">
                          <a:effectLst>
                            <a:outerShdw blurRad="38100" dist="38100" dir="2700000" algn="tl">
                              <a:srgbClr val="000000">
                                <a:alpha val="43137"/>
                              </a:srgbClr>
                            </a:outerShdw>
                          </a:effectLst>
                        </a:rPr>
                        <a:t>TRAIL</a:t>
                      </a:r>
                    </a:p>
                  </a:txBody>
                  <a:tcPr marT="45715" marB="45715" anchor="ctr"/>
                </a:tc>
                <a:extLst>
                  <a:ext uri="{0D108BD9-81ED-4DB2-BD59-A6C34878D82A}">
                    <a16:rowId xmlns:a16="http://schemas.microsoft.com/office/drawing/2014/main" val="10002"/>
                  </a:ext>
                </a:extLst>
              </a:tr>
              <a:tr h="370798">
                <a:tc>
                  <a:txBody>
                    <a:bodyPr/>
                    <a:lstStyle/>
                    <a:p>
                      <a:pPr algn="ctr"/>
                      <a:r>
                        <a:rPr lang="en-US" sz="1600" dirty="0">
                          <a:effectLst>
                            <a:outerShdw blurRad="38100" dist="38100" dir="2700000" algn="tl">
                              <a:srgbClr val="000000">
                                <a:alpha val="43137"/>
                              </a:srgbClr>
                            </a:outerShdw>
                          </a:effectLst>
                        </a:rPr>
                        <a:t>DROP BALL</a:t>
                      </a:r>
                    </a:p>
                  </a:txBody>
                  <a:tcPr marT="45715" marB="45715" anchor="ctr"/>
                </a:tc>
                <a:tc>
                  <a:txBody>
                    <a:bodyPr/>
                    <a:lstStyle/>
                    <a:p>
                      <a:pPr algn="ctr"/>
                      <a:r>
                        <a:rPr lang="en-US" sz="1600" dirty="0">
                          <a:effectLst>
                            <a:outerShdw blurRad="38100" dist="38100" dir="2700000" algn="tl">
                              <a:srgbClr val="000000">
                                <a:alpha val="43137"/>
                              </a:srgbClr>
                            </a:outerShdw>
                          </a:effectLst>
                        </a:rPr>
                        <a:t>TRAIL</a:t>
                      </a:r>
                    </a:p>
                  </a:txBody>
                  <a:tcPr marT="45715" marB="45715" anchor="ctr"/>
                </a:tc>
                <a:extLst>
                  <a:ext uri="{0D108BD9-81ED-4DB2-BD59-A6C34878D82A}">
                    <a16:rowId xmlns:a16="http://schemas.microsoft.com/office/drawing/2014/main" val="10003"/>
                  </a:ext>
                </a:extLst>
              </a:tr>
              <a:tr h="370798">
                <a:tc>
                  <a:txBody>
                    <a:bodyPr/>
                    <a:lstStyle/>
                    <a:p>
                      <a:pPr algn="ctr"/>
                      <a:r>
                        <a:rPr lang="en-US" sz="1600" dirty="0">
                          <a:effectLst>
                            <a:outerShdw blurRad="38100" dist="38100" dir="2700000" algn="tl">
                              <a:srgbClr val="000000">
                                <a:alpha val="43137"/>
                              </a:srgbClr>
                            </a:outerShdw>
                          </a:effectLst>
                        </a:rPr>
                        <a:t>GOAL KICK</a:t>
                      </a:r>
                    </a:p>
                  </a:txBody>
                  <a:tcPr marT="45715" marB="45715" anchor="ctr"/>
                </a:tc>
                <a:tc>
                  <a:txBody>
                    <a:bodyPr/>
                    <a:lstStyle/>
                    <a:p>
                      <a:pPr algn="ctr"/>
                      <a:r>
                        <a:rPr lang="en-US" sz="1600" dirty="0">
                          <a:effectLst>
                            <a:outerShdw blurRad="38100" dist="38100" dir="2700000" algn="tl">
                              <a:srgbClr val="000000">
                                <a:alpha val="43137"/>
                              </a:srgbClr>
                            </a:outerShdw>
                          </a:effectLst>
                        </a:rPr>
                        <a:t>TRAIL</a:t>
                      </a:r>
                    </a:p>
                  </a:txBody>
                  <a:tcPr marT="45715" marB="45715" anchor="ctr"/>
                </a:tc>
                <a:extLst>
                  <a:ext uri="{0D108BD9-81ED-4DB2-BD59-A6C34878D82A}">
                    <a16:rowId xmlns:a16="http://schemas.microsoft.com/office/drawing/2014/main" val="10004"/>
                  </a:ext>
                </a:extLst>
              </a:tr>
              <a:tr h="370798">
                <a:tc>
                  <a:txBody>
                    <a:bodyPr/>
                    <a:lstStyle/>
                    <a:p>
                      <a:pPr algn="ctr"/>
                      <a:r>
                        <a:rPr lang="en-US" sz="1600" dirty="0">
                          <a:effectLst>
                            <a:outerShdw blurRad="38100" dist="38100" dir="2700000" algn="tl">
                              <a:srgbClr val="000000">
                                <a:alpha val="43137"/>
                              </a:srgbClr>
                            </a:outerShdw>
                          </a:effectLst>
                        </a:rPr>
                        <a:t>CORNER KICK</a:t>
                      </a:r>
                    </a:p>
                  </a:txBody>
                  <a:tcPr marT="45715" marB="45715" anchor="ctr"/>
                </a:tc>
                <a:tc>
                  <a:txBody>
                    <a:bodyPr/>
                    <a:lstStyle/>
                    <a:p>
                      <a:pPr algn="ctr"/>
                      <a:r>
                        <a:rPr lang="en-US" sz="1600" dirty="0">
                          <a:effectLst>
                            <a:outerShdw blurRad="38100" dist="38100" dir="2700000" algn="tl">
                              <a:srgbClr val="000000">
                                <a:alpha val="43137"/>
                              </a:srgbClr>
                            </a:outerShdw>
                          </a:effectLst>
                        </a:rPr>
                        <a:t>LEAD</a:t>
                      </a:r>
                    </a:p>
                  </a:txBody>
                  <a:tcPr marT="45715" marB="45715" anchor="ctr"/>
                </a:tc>
                <a:extLst>
                  <a:ext uri="{0D108BD9-81ED-4DB2-BD59-A6C34878D82A}">
                    <a16:rowId xmlns:a16="http://schemas.microsoft.com/office/drawing/2014/main" val="10005"/>
                  </a:ext>
                </a:extLst>
              </a:tr>
              <a:tr h="370798">
                <a:tc>
                  <a:txBody>
                    <a:bodyPr/>
                    <a:lstStyle/>
                    <a:p>
                      <a:pPr algn="ctr"/>
                      <a:r>
                        <a:rPr lang="en-US" sz="1600" dirty="0">
                          <a:effectLst>
                            <a:outerShdw blurRad="38100" dist="38100" dir="2700000" algn="tl">
                              <a:srgbClr val="000000">
                                <a:alpha val="43137"/>
                              </a:srgbClr>
                            </a:outerShdw>
                          </a:effectLst>
                        </a:rPr>
                        <a:t>PENALTY KICK</a:t>
                      </a:r>
                    </a:p>
                  </a:txBody>
                  <a:tcPr marT="45715" marB="45715" anchor="ctr"/>
                </a:tc>
                <a:tc>
                  <a:txBody>
                    <a:bodyPr/>
                    <a:lstStyle/>
                    <a:p>
                      <a:pPr algn="ctr"/>
                      <a:r>
                        <a:rPr lang="en-US" sz="1600" dirty="0">
                          <a:effectLst>
                            <a:outerShdw blurRad="38100" dist="38100" dir="2700000" algn="tl">
                              <a:srgbClr val="000000">
                                <a:alpha val="43137"/>
                              </a:srgbClr>
                            </a:outerShdw>
                          </a:effectLst>
                        </a:rPr>
                        <a:t>LEAD</a:t>
                      </a:r>
                    </a:p>
                  </a:txBody>
                  <a:tcPr marT="45715" marB="45715" anchor="ctr"/>
                </a:tc>
                <a:extLst>
                  <a:ext uri="{0D108BD9-81ED-4DB2-BD59-A6C34878D82A}">
                    <a16:rowId xmlns:a16="http://schemas.microsoft.com/office/drawing/2014/main" val="10006"/>
                  </a:ext>
                </a:extLst>
              </a:tr>
              <a:tr h="370798">
                <a:tc>
                  <a:txBody>
                    <a:bodyPr/>
                    <a:lstStyle/>
                    <a:p>
                      <a:pPr algn="ctr"/>
                      <a:r>
                        <a:rPr lang="en-US" sz="1600" dirty="0">
                          <a:effectLst>
                            <a:outerShdw blurRad="38100" dist="38100" dir="2700000" algn="tl">
                              <a:srgbClr val="000000">
                                <a:alpha val="43137"/>
                              </a:srgbClr>
                            </a:outerShdw>
                          </a:effectLst>
                        </a:rPr>
                        <a:t>FREE KICK</a:t>
                      </a:r>
                    </a:p>
                  </a:txBody>
                  <a:tcPr marT="45715" marB="45715" anchor="ctr"/>
                </a:tc>
                <a:tc>
                  <a:txBody>
                    <a:bodyPr/>
                    <a:lstStyle/>
                    <a:p>
                      <a:pPr algn="ctr"/>
                      <a:r>
                        <a:rPr lang="en-US" sz="1600" dirty="0">
                          <a:effectLst>
                            <a:outerShdw blurRad="38100" dist="38100" dir="2700000" algn="tl">
                              <a:srgbClr val="000000">
                                <a:alpha val="43137"/>
                              </a:srgbClr>
                            </a:outerShdw>
                          </a:effectLst>
                        </a:rPr>
                        <a:t>LEAD</a:t>
                      </a:r>
                    </a:p>
                  </a:txBody>
                  <a:tcPr marT="45715" marB="45715" anchor="ctr"/>
                </a:tc>
                <a:extLst>
                  <a:ext uri="{0D108BD9-81ED-4DB2-BD59-A6C34878D82A}">
                    <a16:rowId xmlns:a16="http://schemas.microsoft.com/office/drawing/2014/main" val="10007"/>
                  </a:ext>
                </a:extLst>
              </a:tr>
              <a:tr h="579109">
                <a:tc>
                  <a:txBody>
                    <a:bodyPr/>
                    <a:lstStyle/>
                    <a:p>
                      <a:pPr algn="ctr"/>
                      <a:r>
                        <a:rPr lang="en-US" sz="1600" dirty="0">
                          <a:effectLst>
                            <a:outerShdw blurRad="38100" dist="38100" dir="2700000" algn="tl">
                              <a:srgbClr val="000000">
                                <a:alpha val="43137"/>
                              </a:srgbClr>
                            </a:outerShdw>
                          </a:effectLst>
                        </a:rPr>
                        <a:t>THROW-IN</a:t>
                      </a:r>
                    </a:p>
                  </a:txBody>
                  <a:tcPr marT="45715" marB="45715" anchor="ctr"/>
                </a:tc>
                <a:tc>
                  <a:txBody>
                    <a:bodyPr/>
                    <a:lstStyle/>
                    <a:p>
                      <a:pPr algn="ctr"/>
                      <a:r>
                        <a:rPr lang="en-US" sz="1600" dirty="0">
                          <a:effectLst>
                            <a:outerShdw blurRad="38100" dist="38100" dir="2700000" algn="tl">
                              <a:srgbClr val="000000">
                                <a:alpha val="43137"/>
                              </a:srgbClr>
                            </a:outerShdw>
                          </a:effectLst>
                        </a:rPr>
                        <a:t>OFFICIAL</a:t>
                      </a:r>
                      <a:r>
                        <a:rPr lang="en-US" sz="1600" baseline="0" dirty="0">
                          <a:effectLst>
                            <a:outerShdw blurRad="38100" dist="38100" dir="2700000" algn="tl">
                              <a:srgbClr val="000000">
                                <a:alpha val="43137"/>
                              </a:srgbClr>
                            </a:outerShdw>
                          </a:effectLst>
                        </a:rPr>
                        <a:t> RESPONSIBLE</a:t>
                      </a:r>
                      <a:endParaRPr lang="en-US" sz="1600" dirty="0">
                        <a:effectLst>
                          <a:outerShdw blurRad="38100" dist="38100" dir="2700000" algn="tl">
                            <a:srgbClr val="000000">
                              <a:alpha val="43137"/>
                            </a:srgbClr>
                          </a:outerShdw>
                        </a:effectLst>
                      </a:endParaRPr>
                    </a:p>
                  </a:txBody>
                  <a:tcPr marT="45715" marB="45715" anchor="ctr"/>
                </a:tc>
                <a:extLst>
                  <a:ext uri="{0D108BD9-81ED-4DB2-BD59-A6C34878D82A}">
                    <a16:rowId xmlns:a16="http://schemas.microsoft.com/office/drawing/2014/main" val="10008"/>
                  </a:ext>
                </a:extLst>
              </a:tr>
            </a:tbl>
          </a:graphicData>
        </a:graphic>
      </p:graphicFrame>
      <p:sp>
        <p:nvSpPr>
          <p:cNvPr id="8" name="TextBox 7"/>
          <p:cNvSpPr txBox="1"/>
          <p:nvPr/>
        </p:nvSpPr>
        <p:spPr>
          <a:xfrm>
            <a:off x="4572000" y="2070100"/>
            <a:ext cx="4572000" cy="3416300"/>
          </a:xfrm>
          <a:prstGeom prst="rect">
            <a:avLst/>
          </a:prstGeom>
        </p:spPr>
        <p:txBody>
          <a:bodyPr>
            <a:spAutoFit/>
          </a:bodyPr>
          <a:lstStyle/>
          <a:p>
            <a:pPr eaLnBrk="1" fontAlgn="auto" hangingPunct="1">
              <a:spcAft>
                <a:spcPts val="0"/>
              </a:spcAft>
              <a:defRPr/>
            </a:pPr>
            <a:r>
              <a:rPr lang="en-US" sz="3600" b="0" dirty="0">
                <a:solidFill>
                  <a:srgbClr val="0000FF"/>
                </a:solidFill>
                <a:effectLst>
                  <a:outerShdw blurRad="38100" dist="38100" dir="2700000" algn="tl">
                    <a:srgbClr val="000000">
                      <a:alpha val="43137"/>
                    </a:srgbClr>
                  </a:outerShdw>
                </a:effectLst>
                <a:latin typeface="+mn-lt"/>
                <a:ea typeface="+mj-ea"/>
                <a:cs typeface="+mj-cs"/>
              </a:rPr>
              <a:t>The recommendation is having the lead official restart play, but always make eye-contact with the other official before restarting play!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F7B7-8CD4-4D7A-BFA1-930AD65EA3AE}"/>
              </a:ext>
            </a:extLst>
          </p:cNvPr>
          <p:cNvSpPr>
            <a:spLocks noGrp="1"/>
          </p:cNvSpPr>
          <p:nvPr>
            <p:ph type="title"/>
          </p:nvPr>
        </p:nvSpPr>
        <p:spPr>
          <a:xfrm>
            <a:off x="1651000" y="1295400"/>
            <a:ext cx="5740400" cy="838200"/>
          </a:xfrm>
        </p:spPr>
        <p:txBody>
          <a:bodyPr/>
          <a:lstStyle/>
          <a:p>
            <a:pPr eaLnBrk="1" hangingPunct="1">
              <a:defRPr/>
            </a:pPr>
            <a:r>
              <a:rPr lang="en-US" sz="4000" b="1" dirty="0">
                <a:effectLst>
                  <a:outerShdw blurRad="38100" dist="38100" dir="2700000" algn="tl">
                    <a:srgbClr val="000000">
                      <a:alpha val="43137"/>
                    </a:srgbClr>
                  </a:outerShdw>
                </a:effectLst>
              </a:rPr>
              <a:t>Rule 14-1-3  penalty kick</a:t>
            </a:r>
          </a:p>
        </p:txBody>
      </p:sp>
      <p:sp>
        <p:nvSpPr>
          <p:cNvPr id="141315" name="Content Placeholder 2">
            <a:extLst>
              <a:ext uri="{FF2B5EF4-FFF2-40B4-BE49-F238E27FC236}">
                <a16:creationId xmlns:a16="http://schemas.microsoft.com/office/drawing/2014/main" id="{C3DE3EA3-A29F-4EF3-B986-0C0968BE9F84}"/>
              </a:ext>
            </a:extLst>
          </p:cNvPr>
          <p:cNvSpPr>
            <a:spLocks noGrp="1" noChangeArrowheads="1"/>
          </p:cNvSpPr>
          <p:nvPr>
            <p:ph idx="1"/>
          </p:nvPr>
        </p:nvSpPr>
        <p:spPr>
          <a:xfrm>
            <a:off x="457200" y="2571750"/>
            <a:ext cx="8178800" cy="3067050"/>
          </a:xfrm>
        </p:spPr>
        <p:txBody>
          <a:bodyPr/>
          <a:lstStyle/>
          <a:p>
            <a:pPr marL="0" indent="0" eaLnBrk="1" hangingPunct="1">
              <a:buNone/>
            </a:pPr>
            <a:r>
              <a:rPr lang="en-US" altLang="en-US" sz="2400" b="1" dirty="0">
                <a:effectLst>
                  <a:outerShdw blurRad="38100" dist="38100" dir="2700000" algn="tl">
                    <a:srgbClr val="000000">
                      <a:alpha val="43137"/>
                    </a:srgbClr>
                  </a:outerShdw>
                </a:effectLst>
              </a:rPr>
              <a:t>ART. 3…</a:t>
            </a:r>
          </a:p>
          <a:p>
            <a:pPr marL="0" indent="0" eaLnBrk="1" hangingPunct="1">
              <a:buNone/>
            </a:pPr>
            <a:r>
              <a:rPr lang="en-US" altLang="en-US" sz="2400" dirty="0">
                <a:effectLst>
                  <a:outerShdw blurRad="38100" dist="38100" dir="2700000" algn="tl">
                    <a:srgbClr val="000000">
                      <a:alpha val="43137"/>
                    </a:srgbClr>
                  </a:outerShdw>
                </a:effectLst>
              </a:rPr>
              <a:t>The opposing goalkeeper shall stand with at least one foot on or in-line with the goal line, </a:t>
            </a:r>
            <a:r>
              <a:rPr lang="en-US" altLang="en-US" sz="2400" b="1" dirty="0">
                <a:effectLst>
                  <a:outerShdw blurRad="38100" dist="38100" dir="2700000" algn="tl">
                    <a:srgbClr val="000000">
                      <a:alpha val="43137"/>
                    </a:srgbClr>
                  </a:outerShdw>
                </a:effectLst>
              </a:rPr>
              <a:t>facing the kicker</a:t>
            </a:r>
            <a:r>
              <a:rPr lang="en-US" altLang="en-US" sz="2400" dirty="0">
                <a:effectLst>
                  <a:outerShdw blurRad="38100" dist="38100" dir="2700000" algn="tl">
                    <a:srgbClr val="000000">
                      <a:alpha val="43137"/>
                    </a:srgbClr>
                  </a:outerShdw>
                </a:effectLst>
              </a:rPr>
              <a:t>, between the goal posts, and shall not be touching the goal posts, crossbar, or nets, until the ball is kicked. Lateral or forward movement is allowed, but the goalkeeper is not permitted to come off the line with both feet until the ball is in play</a:t>
            </a:r>
            <a:r>
              <a:rPr lang="en-US" altLang="en-US" dirty="0">
                <a:effectLst>
                  <a:outerShdw blurRad="38100" dist="38100" dir="2700000" algn="tl">
                    <a:srgbClr val="000000">
                      <a:alpha val="43137"/>
                    </a:srgbClr>
                  </a:outerShdw>
                </a:effectLst>
              </a:rPr>
              <a:t>. </a:t>
            </a:r>
          </a:p>
        </p:txBody>
      </p:sp>
      <p:sp>
        <p:nvSpPr>
          <p:cNvPr id="4" name="Footer Placeholder 3">
            <a:extLst>
              <a:ext uri="{FF2B5EF4-FFF2-40B4-BE49-F238E27FC236}">
                <a16:creationId xmlns:a16="http://schemas.microsoft.com/office/drawing/2014/main" id="{2B257C3E-D0C7-4E85-92C9-7ED7A3BDC639}"/>
              </a:ext>
            </a:extLst>
          </p:cNvPr>
          <p:cNvSpPr>
            <a:spLocks noGrp="1"/>
          </p:cNvSpPr>
          <p:nvPr>
            <p:ph type="ftr" sz="quarter" idx="11"/>
          </p:nvPr>
        </p:nvSpPr>
        <p:spPr/>
        <p:txBody>
          <a:bodyPr/>
          <a:lstStyle/>
          <a:p>
            <a:pPr>
              <a:defRPr/>
            </a:pPr>
            <a:r>
              <a:rPr lang="en-US"/>
              <a:t>www.nfhs.org</a:t>
            </a:r>
          </a:p>
        </p:txBody>
      </p:sp>
      <p:sp>
        <p:nvSpPr>
          <p:cNvPr id="5" name="Rectangle 2">
            <a:extLst>
              <a:ext uri="{FF2B5EF4-FFF2-40B4-BE49-F238E27FC236}">
                <a16:creationId xmlns:a16="http://schemas.microsoft.com/office/drawing/2014/main" id="{05809AB6-EB68-4F7F-8108-62E4BAC36CFE}"/>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CCC94-0101-458E-8AB6-54A14338DC3F}"/>
              </a:ext>
            </a:extLst>
          </p:cNvPr>
          <p:cNvSpPr>
            <a:spLocks noGrp="1"/>
          </p:cNvSpPr>
          <p:nvPr>
            <p:ph idx="1"/>
          </p:nvPr>
        </p:nvSpPr>
        <p:spPr>
          <a:xfrm>
            <a:off x="4254969" y="2362200"/>
            <a:ext cx="4861322" cy="3581400"/>
          </a:xfrm>
        </p:spPr>
        <p:txBody>
          <a:bodyPr/>
          <a:lstStyle/>
          <a:p>
            <a:pPr marL="0" indent="0" eaLnBrk="1" hangingPunct="1">
              <a:buNone/>
              <a:defRPr/>
            </a:pPr>
            <a:r>
              <a:rPr lang="en-US" sz="2600" dirty="0">
                <a:effectLst>
                  <a:outerShdw blurRad="38100" dist="38100" dir="2700000" algn="tl">
                    <a:srgbClr val="000000">
                      <a:alpha val="43137"/>
                    </a:srgbClr>
                  </a:outerShdw>
                </a:effectLst>
              </a:rPr>
              <a:t>The goalkeeper must stand with a</a:t>
            </a:r>
            <a:r>
              <a:rPr lang="en-US" sz="2600" dirty="0">
                <a:solidFill>
                  <a:schemeClr val="tx1">
                    <a:lumMod val="50000"/>
                  </a:schemeClr>
                </a:solidFill>
                <a:effectLst>
                  <a:outerShdw blurRad="38100" dist="38100" dir="2700000" algn="tl">
                    <a:srgbClr val="000000">
                      <a:alpha val="43137"/>
                    </a:srgbClr>
                  </a:outerShdw>
                </a:effectLst>
              </a:rPr>
              <a:t>t</a:t>
            </a:r>
            <a:r>
              <a:rPr lang="en-US" sz="2600" dirty="0">
                <a:effectLst>
                  <a:outerShdw blurRad="38100" dist="38100" dir="2700000" algn="tl">
                    <a:srgbClr val="000000">
                      <a:alpha val="43137"/>
                    </a:srgbClr>
                  </a:outerShdw>
                </a:effectLst>
              </a:rPr>
              <a:t> least one foot on or in line with the goal line and shall not be touching the goal posts, cross bar or nets until the ball is kicked. While side to side movement is allowed, the goalkeeper is not allowed to leave the goal line with both feet until the ball is kicked and moves.</a:t>
            </a:r>
          </a:p>
          <a:p>
            <a:pPr eaLnBrk="1" hangingPunct="1">
              <a:defRPr/>
            </a:pPr>
            <a:endParaRPr lang="en-US"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8353DC9B-EB51-42EC-B25B-6F123BD2937A}"/>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43365" name="Picture 6" descr="A picture containing game, sport, player, ball&#10;&#10;Description automatically generated">
            <a:extLst>
              <a:ext uri="{FF2B5EF4-FFF2-40B4-BE49-F238E27FC236}">
                <a16:creationId xmlns:a16="http://schemas.microsoft.com/office/drawing/2014/main" id="{CB432049-3D1B-4641-943F-95D0DE69E2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48" y="2391966"/>
            <a:ext cx="3604022"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2FB12AB0-18A8-44C3-8F81-D2951B74FB0C}"/>
              </a:ext>
            </a:extLst>
          </p:cNvPr>
          <p:cNvSpPr>
            <a:spLocks noGrp="1"/>
          </p:cNvSpPr>
          <p:nvPr>
            <p:ph type="title"/>
          </p:nvPr>
        </p:nvSpPr>
        <p:spPr>
          <a:xfrm>
            <a:off x="1651000" y="1295400"/>
            <a:ext cx="5740400" cy="838200"/>
          </a:xfrm>
        </p:spPr>
        <p:txBody>
          <a:bodyPr/>
          <a:lstStyle/>
          <a:p>
            <a:pPr eaLnBrk="1" hangingPunct="1">
              <a:defRPr/>
            </a:pPr>
            <a:r>
              <a:rPr lang="en-US" sz="4000" b="1" dirty="0">
                <a:effectLst>
                  <a:outerShdw blurRad="38100" dist="38100" dir="2700000" algn="tl">
                    <a:srgbClr val="000000">
                      <a:alpha val="43137"/>
                    </a:srgbClr>
                  </a:outerShdw>
                </a:effectLst>
              </a:rPr>
              <a:t>Rule 14-1-3  penalty kick</a:t>
            </a:r>
          </a:p>
        </p:txBody>
      </p:sp>
      <p:sp>
        <p:nvSpPr>
          <p:cNvPr id="9" name="Rectangle 2">
            <a:extLst>
              <a:ext uri="{FF2B5EF4-FFF2-40B4-BE49-F238E27FC236}">
                <a16:creationId xmlns:a16="http://schemas.microsoft.com/office/drawing/2014/main" id="{63E2E98E-484B-483E-AA0D-580B5696F981}"/>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300" name="Rectangle 4"/>
          <p:cNvSpPr>
            <a:spLocks noChangeArrowheads="1"/>
          </p:cNvSpPr>
          <p:nvPr/>
        </p:nvSpPr>
        <p:spPr bwMode="auto">
          <a:xfrm>
            <a:off x="0" y="1923395"/>
            <a:ext cx="9144000" cy="3170099"/>
          </a:xfrm>
          <a:prstGeom prst="rect">
            <a:avLst/>
          </a:prstGeom>
          <a:noFill/>
          <a:ln w="9525">
            <a:noFill/>
            <a:miter lim="800000"/>
            <a:headEnd/>
            <a:tailEnd/>
          </a:ln>
          <a:effectLst/>
        </p:spPr>
        <p:txBody>
          <a:bodyPr>
            <a:spAutoFit/>
          </a:bodyPr>
          <a:lstStyle/>
          <a:p>
            <a:pPr marL="341313" indent="-341313">
              <a:buAutoNum type="arabicPeriod"/>
            </a:pPr>
            <a:r>
              <a:rPr lang="en-US" sz="2000" dirty="0"/>
              <a:t>The overtime will consist of two (2) ten-minute periods, which will be played to their entirety. </a:t>
            </a:r>
          </a:p>
          <a:p>
            <a:pPr marL="341313" indent="-341313">
              <a:buAutoNum type="arabicPeriod"/>
            </a:pPr>
            <a:r>
              <a:rPr lang="en-US" sz="2000" dirty="0"/>
              <a:t>A coin toss shall take place to determine which team will put the ball in play for the first overtime period. </a:t>
            </a:r>
          </a:p>
          <a:p>
            <a:pPr marL="341313" indent="-341313">
              <a:buAutoNum type="arabicPeriod"/>
            </a:pPr>
            <a:r>
              <a:rPr lang="en-US" sz="2000" dirty="0"/>
              <a:t>If the score remains tied following the overtime periods, a “shootout” of penalty kicks will determine the winner. </a:t>
            </a:r>
          </a:p>
          <a:p>
            <a:pPr marL="341313" indent="-341313">
              <a:buAutoNum type="arabicPeriod"/>
            </a:pPr>
            <a:r>
              <a:rPr lang="en-US" sz="2000" dirty="0"/>
              <a:t>The head referee shall choose the goal at which the penalty kicks will be taken. </a:t>
            </a:r>
          </a:p>
          <a:p>
            <a:pPr marL="341313" indent="-341313">
              <a:buAutoNum type="arabicPeriod"/>
            </a:pPr>
            <a:r>
              <a:rPr lang="en-US" sz="2000" dirty="0"/>
              <a:t>Each coach will select any five (5) eligible players (including goalkeeper) to take the kicks. </a:t>
            </a:r>
          </a:p>
        </p:txBody>
      </p:sp>
      <p:sp>
        <p:nvSpPr>
          <p:cNvPr id="5" name="Rectangle 2"/>
          <p:cNvSpPr>
            <a:spLocks noGrp="1" noChangeArrowheads="1"/>
          </p:cNvSpPr>
          <p:nvPr>
            <p:ph type="title"/>
          </p:nvPr>
        </p:nvSpPr>
        <p:spPr>
          <a:xfrm>
            <a:off x="671513" y="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4" name="Rectangle 3"/>
          <p:cNvSpPr/>
          <p:nvPr/>
        </p:nvSpPr>
        <p:spPr>
          <a:xfrm>
            <a:off x="152400" y="1101685"/>
            <a:ext cx="8763000" cy="461665"/>
          </a:xfrm>
          <a:prstGeom prst="rect">
            <a:avLst/>
          </a:prstGeom>
        </p:spPr>
        <p:txBody>
          <a:bodyPr wrap="square">
            <a:spAutoFit/>
          </a:bodyPr>
          <a:lstStyle/>
          <a:p>
            <a:pPr>
              <a:defRPr/>
            </a:pPr>
            <a:r>
              <a:rPr lang="en-US" sz="2400" i="1" u="sng" dirty="0">
                <a:solidFill>
                  <a:srgbClr val="0000A0"/>
                </a:solidFill>
                <a:latin typeface="Dutch"/>
              </a:rPr>
              <a:t>RULE 14 - PENALTY KICK TO DECIDE A WINNER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300" name="Rectangle 4"/>
          <p:cNvSpPr>
            <a:spLocks noChangeArrowheads="1"/>
          </p:cNvSpPr>
          <p:nvPr/>
        </p:nvSpPr>
        <p:spPr bwMode="auto">
          <a:xfrm>
            <a:off x="0" y="2163901"/>
            <a:ext cx="9144000" cy="3785652"/>
          </a:xfrm>
          <a:prstGeom prst="rect">
            <a:avLst/>
          </a:prstGeom>
          <a:noFill/>
          <a:ln w="9525">
            <a:noFill/>
            <a:miter lim="800000"/>
            <a:headEnd/>
            <a:tailEnd/>
          </a:ln>
          <a:effectLst/>
        </p:spPr>
        <p:txBody>
          <a:bodyPr>
            <a:spAutoFit/>
          </a:bodyPr>
          <a:lstStyle/>
          <a:p>
            <a:pPr marL="341313" indent="-341313">
              <a:buFont typeface="+mj-lt"/>
              <a:buAutoNum type="arabicPeriod" startAt="6"/>
            </a:pPr>
            <a:r>
              <a:rPr lang="en-US" sz="2000" dirty="0"/>
              <a:t>A coin toss shall be held with the team winning the toss having the choice of kicking first or last. </a:t>
            </a:r>
          </a:p>
          <a:p>
            <a:pPr marL="341313" indent="-341313">
              <a:buFont typeface="+mj-lt"/>
              <a:buAutoNum type="arabicPeriod" startAt="6"/>
            </a:pPr>
            <a:r>
              <a:rPr lang="en-US" sz="2000" dirty="0"/>
              <a:t>Teams will alternate kickers, and there is no follow up on the kicks. </a:t>
            </a:r>
          </a:p>
          <a:p>
            <a:pPr marL="341313" indent="-341313">
              <a:buAutoNum type="arabicPeriod" startAt="6"/>
            </a:pPr>
            <a:r>
              <a:rPr lang="en-US" sz="2000" dirty="0"/>
              <a:t>The defending team may change goalkeepers prior to each kick. </a:t>
            </a:r>
          </a:p>
          <a:p>
            <a:pPr marL="341313" indent="-341313">
              <a:buAutoNum type="arabicPeriod" startAt="6"/>
            </a:pPr>
            <a:r>
              <a:rPr lang="en-US" sz="2000" dirty="0"/>
              <a:t>Following five kicks from each team, the team with the greater number of successful kicks will be given one (1) point and declared the winner. </a:t>
            </a:r>
          </a:p>
          <a:p>
            <a:pPr marL="465138" indent="-465138">
              <a:buAutoNum type="arabicPeriod" startAt="6"/>
            </a:pPr>
            <a:r>
              <a:rPr lang="en-US" sz="2000" dirty="0"/>
              <a:t>If the same number of penalty kicks are successful for each team, each coach will select five (5) different eligible players who will kick in a “sudden victory” situation. Each team will have an opportunity to kick in each round of the sudden victory procedure. </a:t>
            </a:r>
          </a:p>
          <a:p>
            <a:pPr marL="465138" indent="-465138">
              <a:buAutoNum type="arabicPeriod" startAt="6"/>
            </a:pPr>
            <a:r>
              <a:rPr lang="en-US" sz="2000" dirty="0"/>
              <a:t> If there is no “sudden victory” winner after five (5) kicks, the process will be repeated until a winner is determined.</a:t>
            </a:r>
          </a:p>
        </p:txBody>
      </p:sp>
      <p:sp>
        <p:nvSpPr>
          <p:cNvPr id="5" name="Rectangle 2"/>
          <p:cNvSpPr>
            <a:spLocks noGrp="1" noChangeArrowheads="1"/>
          </p:cNvSpPr>
          <p:nvPr>
            <p:ph type="title"/>
          </p:nvPr>
        </p:nvSpPr>
        <p:spPr>
          <a:xfrm>
            <a:off x="671513" y="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2" name="Rectangle 1"/>
          <p:cNvSpPr/>
          <p:nvPr/>
        </p:nvSpPr>
        <p:spPr>
          <a:xfrm>
            <a:off x="152400" y="1101685"/>
            <a:ext cx="8763000" cy="461665"/>
          </a:xfrm>
          <a:prstGeom prst="rect">
            <a:avLst/>
          </a:prstGeom>
        </p:spPr>
        <p:txBody>
          <a:bodyPr wrap="square">
            <a:spAutoFit/>
          </a:bodyPr>
          <a:lstStyle/>
          <a:p>
            <a:pPr>
              <a:defRPr/>
            </a:pPr>
            <a:r>
              <a:rPr lang="en-US" sz="2400" i="1" u="sng" dirty="0">
                <a:solidFill>
                  <a:srgbClr val="0000A0"/>
                </a:solidFill>
                <a:latin typeface="Dutch"/>
              </a:rPr>
              <a:t>RULE 14 - PENALTY KICK TO DECIDE A WINNER</a:t>
            </a:r>
            <a:r>
              <a:rPr lang="en-US" sz="2400" b="0" dirty="0">
                <a:solidFill>
                  <a:srgbClr val="0000A0"/>
                </a:solidFill>
                <a:latin typeface="Dutch"/>
              </a:rPr>
              <a:t> (cont.)</a:t>
            </a:r>
            <a:endParaRPr lang="en-US" sz="2400" i="1" u="sng" dirty="0">
              <a:solidFill>
                <a:srgbClr val="0000A0"/>
              </a:solidFill>
              <a:latin typeface="Dutch"/>
            </a:endParaRPr>
          </a:p>
        </p:txBody>
      </p:sp>
    </p:spTree>
    <p:extLst>
      <p:ext uri="{BB962C8B-B14F-4D97-AF65-F5344CB8AC3E}">
        <p14:creationId xmlns:p14="http://schemas.microsoft.com/office/powerpoint/2010/main" val="14694858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ChangeArrowheads="1"/>
          </p:cNvSpPr>
          <p:nvPr/>
        </p:nvSpPr>
        <p:spPr bwMode="auto">
          <a:xfrm>
            <a:off x="349250" y="1676400"/>
            <a:ext cx="8432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i="1" u="sng" dirty="0">
                <a:solidFill>
                  <a:srgbClr val="0000A0"/>
                </a:solidFill>
                <a:latin typeface="Dutch"/>
              </a:rPr>
              <a:t>RULE 15 - THROW IN</a:t>
            </a:r>
            <a:endParaRPr lang="en-US" altLang="en-US" b="0" i="1" dirty="0">
              <a:solidFill>
                <a:srgbClr val="0000A0"/>
              </a:solidFill>
              <a:latin typeface="Dutch"/>
            </a:endParaRPr>
          </a:p>
        </p:txBody>
      </p:sp>
      <p:sp>
        <p:nvSpPr>
          <p:cNvPr id="117766" name="Rectangle 6"/>
          <p:cNvSpPr>
            <a:spLocks noChangeArrowheads="1"/>
          </p:cNvSpPr>
          <p:nvPr/>
        </p:nvSpPr>
        <p:spPr bwMode="auto">
          <a:xfrm>
            <a:off x="527050" y="2598003"/>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tabLst>
                <a:tab pos="2457450" algn="l"/>
              </a:tabLst>
              <a:defRPr sz="3200">
                <a:solidFill>
                  <a:schemeClr val="tx1"/>
                </a:solidFill>
                <a:latin typeface="Times New Roman" panose="02020603050405020304" pitchFamily="18" charset="0"/>
              </a:defRPr>
            </a:lvl1pPr>
            <a:lvl2pPr marL="742950" indent="-285750">
              <a:spcBef>
                <a:spcPct val="20000"/>
              </a:spcBef>
              <a:buChar char="–"/>
              <a:tabLst>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2400" dirty="0">
                <a:solidFill>
                  <a:srgbClr val="000000"/>
                </a:solidFill>
              </a:rPr>
              <a:t>IF THE BALL DOES NOT ENTER THE FIELD, THE OPPONENTS ARE AWARDED THE THROW IN</a:t>
            </a:r>
          </a:p>
        </p:txBody>
      </p:sp>
      <p:sp>
        <p:nvSpPr>
          <p:cNvPr id="10"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wipe(left)">
                                      <p:cBhvr>
                                        <p:cTn id="7" dur="500"/>
                                        <p:tgtEl>
                                          <p:spTgt spid="11776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7766">
                                            <p:txEl>
                                              <p:pRg st="0" end="0"/>
                                            </p:txEl>
                                          </p:spTgt>
                                        </p:tgtEl>
                                        <p:attrNameLst>
                                          <p:attrName>style.visibility</p:attrName>
                                        </p:attrNameLst>
                                      </p:cBhvr>
                                      <p:to>
                                        <p:strVal val="visible"/>
                                      </p:to>
                                    </p:set>
                                    <p:animEffect transition="in" filter="wipe(left)">
                                      <p:cBhvr>
                                        <p:cTn id="11" dur="500"/>
                                        <p:tgtEl>
                                          <p:spTgt spid="1177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P spid="117766" grpId="0" build="allAtOnce"/>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A6B34-63D9-4E7F-93BB-8357AC7A5D41}"/>
              </a:ext>
            </a:extLst>
          </p:cNvPr>
          <p:cNvSpPr>
            <a:spLocks noGrp="1"/>
          </p:cNvSpPr>
          <p:nvPr>
            <p:ph type="title"/>
          </p:nvPr>
        </p:nvSpPr>
        <p:spPr>
          <a:xfrm>
            <a:off x="406400" y="1295400"/>
            <a:ext cx="8280400" cy="762000"/>
          </a:xfrm>
        </p:spPr>
        <p:txBody>
          <a:bodyPr/>
          <a:lstStyle/>
          <a:p>
            <a:pPr eaLnBrk="1" hangingPunct="1">
              <a:defRPr/>
            </a:pPr>
            <a:r>
              <a:rPr lang="en-US" sz="4000" b="1" dirty="0">
                <a:effectLst>
                  <a:outerShdw blurRad="38100" dist="38100" dir="2700000" algn="tl">
                    <a:srgbClr val="000000">
                      <a:alpha val="43137"/>
                    </a:srgbClr>
                  </a:outerShdw>
                </a:effectLst>
              </a:rPr>
              <a:t>Rule 16-1-2; Rule 16-1-3   Goal Kick</a:t>
            </a:r>
          </a:p>
        </p:txBody>
      </p:sp>
      <p:sp>
        <p:nvSpPr>
          <p:cNvPr id="145411" name="Content Placeholder 2">
            <a:extLst>
              <a:ext uri="{FF2B5EF4-FFF2-40B4-BE49-F238E27FC236}">
                <a16:creationId xmlns:a16="http://schemas.microsoft.com/office/drawing/2014/main" id="{CCFF46C2-9283-4F99-B10E-FB6DE906162C}"/>
              </a:ext>
            </a:extLst>
          </p:cNvPr>
          <p:cNvSpPr>
            <a:spLocks noGrp="1" noChangeArrowheads="1"/>
          </p:cNvSpPr>
          <p:nvPr>
            <p:ph idx="1"/>
          </p:nvPr>
        </p:nvSpPr>
        <p:spPr>
          <a:xfrm>
            <a:off x="838200" y="2505076"/>
            <a:ext cx="7519988" cy="3057524"/>
          </a:xfrm>
        </p:spPr>
        <p:txBody>
          <a:bodyPr/>
          <a:lstStyle/>
          <a:p>
            <a:pPr marL="0" indent="0" eaLnBrk="1" hangingPunct="1">
              <a:buNone/>
            </a:pPr>
            <a:r>
              <a:rPr lang="en-US" altLang="en-US" sz="2700" b="1" dirty="0">
                <a:effectLst>
                  <a:outerShdw blurRad="38100" dist="38100" dir="2700000" algn="tl">
                    <a:srgbClr val="000000">
                      <a:alpha val="43137"/>
                    </a:srgbClr>
                  </a:outerShdw>
                </a:effectLst>
              </a:rPr>
              <a:t>ART. 2…</a:t>
            </a:r>
          </a:p>
          <a:p>
            <a:pPr marL="0" indent="0" eaLnBrk="1" hangingPunct="1">
              <a:buNone/>
            </a:pPr>
            <a:r>
              <a:rPr lang="en-US" altLang="en-US" sz="2400" dirty="0">
                <a:effectLst>
                  <a:outerShdw blurRad="38100" dist="38100" dir="2700000" algn="tl">
                    <a:srgbClr val="000000">
                      <a:alpha val="43137"/>
                    </a:srgbClr>
                  </a:outerShdw>
                </a:effectLst>
              </a:rPr>
              <a:t>Players opposing the kicker shall remain outside the penalty area until the ball is in play.</a:t>
            </a:r>
          </a:p>
          <a:p>
            <a:pPr marL="0" indent="0" eaLnBrk="1" hangingPunct="1">
              <a:buNone/>
            </a:pPr>
            <a:r>
              <a:rPr lang="en-US" altLang="en-US" sz="2700" b="1" dirty="0">
                <a:effectLst>
                  <a:outerShdw blurRad="38100" dist="38100" dir="2700000" algn="tl">
                    <a:srgbClr val="000000">
                      <a:alpha val="43137"/>
                    </a:srgbClr>
                  </a:outerShdw>
                </a:effectLst>
              </a:rPr>
              <a:t>ART. 3…</a:t>
            </a:r>
          </a:p>
          <a:p>
            <a:pPr marL="0" indent="0" eaLnBrk="1" hangingPunct="1">
              <a:buNone/>
            </a:pPr>
            <a:r>
              <a:rPr lang="en-US" altLang="en-US" sz="2400" dirty="0">
                <a:effectLst>
                  <a:outerShdw blurRad="38100" dist="38100" dir="2700000" algn="tl">
                    <a:srgbClr val="000000">
                      <a:alpha val="43137"/>
                    </a:srgbClr>
                  </a:outerShdw>
                </a:effectLst>
              </a:rPr>
              <a:t>Once spotted, the ball shall be kicked from the ground from any point within the goal area by a player of the defending team. The ball is in play when it is kicked and moves.</a:t>
            </a:r>
          </a:p>
          <a:p>
            <a:pPr marL="0" indent="0" eaLnBrk="1" hangingPunct="1">
              <a:buNone/>
            </a:pPr>
            <a:endParaRPr lang="en-US" altLang="en-US" sz="2700"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4F16556D-B508-4579-9664-F2CF2BEDECB3}"/>
              </a:ext>
            </a:extLst>
          </p:cNvPr>
          <p:cNvSpPr>
            <a:spLocks noGrp="1"/>
          </p:cNvSpPr>
          <p:nvPr>
            <p:ph type="ftr" sz="quarter" idx="11"/>
          </p:nvPr>
        </p:nvSpPr>
        <p:spPr/>
        <p:txBody>
          <a:bodyPr/>
          <a:lstStyle/>
          <a:p>
            <a:pPr>
              <a:defRPr/>
            </a:pPr>
            <a:r>
              <a:rPr lang="en-US"/>
              <a:t>www.nfhs.org</a:t>
            </a:r>
          </a:p>
        </p:txBody>
      </p:sp>
      <p:sp>
        <p:nvSpPr>
          <p:cNvPr id="5" name="Rectangle 2">
            <a:extLst>
              <a:ext uri="{FF2B5EF4-FFF2-40B4-BE49-F238E27FC236}">
                <a16:creationId xmlns:a16="http://schemas.microsoft.com/office/drawing/2014/main" id="{B7B1B6F0-58BA-4985-985C-46B5D26384B5}"/>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Content Placeholder 2">
            <a:extLst>
              <a:ext uri="{FF2B5EF4-FFF2-40B4-BE49-F238E27FC236}">
                <a16:creationId xmlns:a16="http://schemas.microsoft.com/office/drawing/2014/main" id="{59E4FFFA-7B49-4994-A4EB-75DB2CD72A1E}"/>
              </a:ext>
            </a:extLst>
          </p:cNvPr>
          <p:cNvSpPr>
            <a:spLocks noGrp="1" noChangeArrowheads="1"/>
          </p:cNvSpPr>
          <p:nvPr>
            <p:ph idx="1"/>
          </p:nvPr>
        </p:nvSpPr>
        <p:spPr>
          <a:xfrm>
            <a:off x="4831556" y="2414588"/>
            <a:ext cx="4144566" cy="3188494"/>
          </a:xfrm>
        </p:spPr>
        <p:txBody>
          <a:bodyPr/>
          <a:lstStyle/>
          <a:p>
            <a:pPr eaLnBrk="1" hangingPunct="1"/>
            <a:endParaRPr lang="en-US" altLang="en-US" sz="2100"/>
          </a:p>
          <a:p>
            <a:pPr eaLnBrk="1" hangingPunct="1"/>
            <a:r>
              <a:rPr lang="en-US" altLang="en-US" sz="2100"/>
              <a:t>Players opposing the kicker shall remain outside the penalty area until the ball is in play.</a:t>
            </a:r>
          </a:p>
          <a:p>
            <a:pPr eaLnBrk="1" hangingPunct="1"/>
            <a:endParaRPr lang="en-US" altLang="en-US" sz="2100"/>
          </a:p>
          <a:p>
            <a:pPr eaLnBrk="1" hangingPunct="1"/>
            <a:r>
              <a:rPr lang="en-US" altLang="en-US" sz="2100"/>
              <a:t>Once spotted on the ground and within the goal area for a goal kick, the ball is in play when it has been kicked and moves.</a:t>
            </a:r>
          </a:p>
          <a:p>
            <a:pPr eaLnBrk="1" hangingPunct="1"/>
            <a:endParaRPr lang="en-US" altLang="en-US"/>
          </a:p>
        </p:txBody>
      </p:sp>
      <p:sp>
        <p:nvSpPr>
          <p:cNvPr id="4" name="Footer Placeholder 3">
            <a:extLst>
              <a:ext uri="{FF2B5EF4-FFF2-40B4-BE49-F238E27FC236}">
                <a16:creationId xmlns:a16="http://schemas.microsoft.com/office/drawing/2014/main" id="{62EF960A-8F68-4D94-8A80-A6F20BCEFEB6}"/>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47461" name="Picture 5" descr="A picture containing game&#10;&#10;Description automatically generated">
            <a:extLst>
              <a:ext uri="{FF2B5EF4-FFF2-40B4-BE49-F238E27FC236}">
                <a16:creationId xmlns:a16="http://schemas.microsoft.com/office/drawing/2014/main" id="{5F3F32C6-F6E0-4322-B7BD-80C8215ED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954" y="2412207"/>
            <a:ext cx="3534965" cy="32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FE9B207D-F27E-486A-80DC-A495DAEE9514}"/>
              </a:ext>
            </a:extLst>
          </p:cNvPr>
          <p:cNvSpPr>
            <a:spLocks noGrp="1"/>
          </p:cNvSpPr>
          <p:nvPr>
            <p:ph type="title"/>
          </p:nvPr>
        </p:nvSpPr>
        <p:spPr>
          <a:xfrm>
            <a:off x="406400" y="1295400"/>
            <a:ext cx="8280400" cy="762000"/>
          </a:xfrm>
        </p:spPr>
        <p:txBody>
          <a:bodyPr/>
          <a:lstStyle/>
          <a:p>
            <a:pPr eaLnBrk="1" hangingPunct="1">
              <a:defRPr/>
            </a:pPr>
            <a:r>
              <a:rPr lang="en-US" sz="4000" b="1" dirty="0">
                <a:effectLst>
                  <a:outerShdw blurRad="38100" dist="38100" dir="2700000" algn="tl">
                    <a:srgbClr val="000000">
                      <a:alpha val="43137"/>
                    </a:srgbClr>
                  </a:outerShdw>
                </a:effectLst>
              </a:rPr>
              <a:t>Rule 16-1-2; Rule 16-1-3   Goal Kick</a:t>
            </a:r>
          </a:p>
        </p:txBody>
      </p:sp>
      <p:sp>
        <p:nvSpPr>
          <p:cNvPr id="9" name="Rectangle 2">
            <a:extLst>
              <a:ext uri="{FF2B5EF4-FFF2-40B4-BE49-F238E27FC236}">
                <a16:creationId xmlns:a16="http://schemas.microsoft.com/office/drawing/2014/main" id="{4708A678-C916-4D34-9847-186DB511D395}"/>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Content Placeholder 2">
            <a:extLst>
              <a:ext uri="{FF2B5EF4-FFF2-40B4-BE49-F238E27FC236}">
                <a16:creationId xmlns:a16="http://schemas.microsoft.com/office/drawing/2014/main" id="{1B87CC2F-B397-44F7-B77F-D6BD152E07D9}"/>
              </a:ext>
            </a:extLst>
          </p:cNvPr>
          <p:cNvSpPr>
            <a:spLocks noGrp="1" noChangeArrowheads="1"/>
          </p:cNvSpPr>
          <p:nvPr>
            <p:ph idx="1"/>
          </p:nvPr>
        </p:nvSpPr>
        <p:spPr>
          <a:xfrm>
            <a:off x="457200" y="2647950"/>
            <a:ext cx="8178800" cy="1847850"/>
          </a:xfrm>
        </p:spPr>
        <p:txBody>
          <a:bodyPr/>
          <a:lstStyle/>
          <a:p>
            <a:pPr marL="0" indent="0" eaLnBrk="1" hangingPunct="1">
              <a:buNone/>
            </a:pPr>
            <a:r>
              <a:rPr lang="en-US" altLang="en-US" sz="2600" b="1" dirty="0">
                <a:effectLst>
                  <a:outerShdw blurRad="38100" dist="38100" dir="2700000" algn="tl">
                    <a:srgbClr val="000000">
                      <a:alpha val="43137"/>
                    </a:srgbClr>
                  </a:outerShdw>
                </a:effectLst>
              </a:rPr>
              <a:t>ART. 4…</a:t>
            </a:r>
          </a:p>
          <a:p>
            <a:pPr marL="0" indent="0" eaLnBrk="1" hangingPunct="1">
              <a:buNone/>
            </a:pPr>
            <a:r>
              <a:rPr lang="en-US" altLang="en-US" sz="2400" dirty="0">
                <a:effectLst>
                  <a:outerShdw blurRad="38100" dist="38100" dir="2700000" algn="tl">
                    <a:srgbClr val="000000">
                      <a:alpha val="43137"/>
                    </a:srgbClr>
                  </a:outerShdw>
                </a:effectLst>
              </a:rPr>
              <a:t>After the goal kick is properly taken, the ball may be played by any player except the one who executes the goal kick. The kicker may not play the ball until it has been touched by another player. </a:t>
            </a:r>
          </a:p>
        </p:txBody>
      </p:sp>
      <p:sp>
        <p:nvSpPr>
          <p:cNvPr id="4" name="Footer Placeholder 3">
            <a:extLst>
              <a:ext uri="{FF2B5EF4-FFF2-40B4-BE49-F238E27FC236}">
                <a16:creationId xmlns:a16="http://schemas.microsoft.com/office/drawing/2014/main" id="{7F24BD9D-E4CB-4D57-987F-5F52C2D4AE73}"/>
              </a:ext>
            </a:extLst>
          </p:cNvPr>
          <p:cNvSpPr>
            <a:spLocks noGrp="1"/>
          </p:cNvSpPr>
          <p:nvPr>
            <p:ph type="ftr" sz="quarter" idx="11"/>
          </p:nvPr>
        </p:nvSpPr>
        <p:spPr/>
        <p:txBody>
          <a:bodyPr/>
          <a:lstStyle/>
          <a:p>
            <a:pPr>
              <a:defRPr/>
            </a:pPr>
            <a:r>
              <a:rPr lang="en-US"/>
              <a:t>www.nfhs.org</a:t>
            </a:r>
          </a:p>
        </p:txBody>
      </p:sp>
      <p:sp>
        <p:nvSpPr>
          <p:cNvPr id="7" name="Title 1">
            <a:extLst>
              <a:ext uri="{FF2B5EF4-FFF2-40B4-BE49-F238E27FC236}">
                <a16:creationId xmlns:a16="http://schemas.microsoft.com/office/drawing/2014/main" id="{B6626415-C4EB-401F-A639-432B30BD8C05}"/>
              </a:ext>
            </a:extLst>
          </p:cNvPr>
          <p:cNvSpPr>
            <a:spLocks noGrp="1"/>
          </p:cNvSpPr>
          <p:nvPr>
            <p:ph type="title"/>
          </p:nvPr>
        </p:nvSpPr>
        <p:spPr>
          <a:xfrm>
            <a:off x="406400" y="1295400"/>
            <a:ext cx="8280400" cy="762000"/>
          </a:xfrm>
        </p:spPr>
        <p:txBody>
          <a:bodyPr/>
          <a:lstStyle/>
          <a:p>
            <a:pPr eaLnBrk="1" hangingPunct="1">
              <a:defRPr/>
            </a:pPr>
            <a:r>
              <a:rPr lang="en-US" sz="4000" b="1" dirty="0">
                <a:effectLst>
                  <a:outerShdw blurRad="38100" dist="38100" dir="2700000" algn="tl">
                    <a:srgbClr val="000000">
                      <a:alpha val="43137"/>
                    </a:srgbClr>
                  </a:outerShdw>
                </a:effectLst>
              </a:rPr>
              <a:t>Rule 16-1-4   Goal Kick</a:t>
            </a:r>
          </a:p>
        </p:txBody>
      </p:sp>
      <p:sp>
        <p:nvSpPr>
          <p:cNvPr id="8" name="Rectangle 2">
            <a:extLst>
              <a:ext uri="{FF2B5EF4-FFF2-40B4-BE49-F238E27FC236}">
                <a16:creationId xmlns:a16="http://schemas.microsoft.com/office/drawing/2014/main" id="{9B602690-E973-4BE2-B50C-A0D4559B5A77}"/>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ontent Placeholder 2">
            <a:extLst>
              <a:ext uri="{FF2B5EF4-FFF2-40B4-BE49-F238E27FC236}">
                <a16:creationId xmlns:a16="http://schemas.microsoft.com/office/drawing/2014/main" id="{95B4DB83-1E95-4786-9B0D-44C4A75E170A}"/>
              </a:ext>
            </a:extLst>
          </p:cNvPr>
          <p:cNvSpPr>
            <a:spLocks noGrp="1" noChangeArrowheads="1"/>
          </p:cNvSpPr>
          <p:nvPr>
            <p:ph idx="1"/>
          </p:nvPr>
        </p:nvSpPr>
        <p:spPr>
          <a:xfrm>
            <a:off x="5029201" y="2457452"/>
            <a:ext cx="3946922" cy="2343150"/>
          </a:xfrm>
        </p:spPr>
        <p:txBody>
          <a:bodyPr/>
          <a:lstStyle/>
          <a:p>
            <a:pPr marL="0" indent="0" eaLnBrk="1" hangingPunct="1">
              <a:buNone/>
              <a:defRPr/>
            </a:pPr>
            <a:r>
              <a:rPr lang="en-US" altLang="en-US" sz="2400" dirty="0">
                <a:effectLst>
                  <a:outerShdw blurRad="38100" dist="38100" dir="2700000" algn="tl">
                    <a:srgbClr val="000000">
                      <a:alpha val="43137"/>
                    </a:srgbClr>
                  </a:outerShdw>
                </a:effectLst>
              </a:rPr>
              <a:t>Once the goal kick is properly taken (the ball is kicked and moves) it may be played by any player other than the kicker without having to leave the penalty area.</a:t>
            </a:r>
          </a:p>
          <a:p>
            <a:pPr eaLnBrk="1" hangingPunct="1">
              <a:defRPr/>
            </a:pPr>
            <a:endParaRPr lang="en-US" altLang="en-US" sz="2400"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0190A074-8802-43E7-AC95-301929C78F1A}"/>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51557" name="Picture 5" descr="A picture containing game&#10;&#10;Description automatically generated">
            <a:extLst>
              <a:ext uri="{FF2B5EF4-FFF2-40B4-BE49-F238E27FC236}">
                <a16:creationId xmlns:a16="http://schemas.microsoft.com/office/drawing/2014/main" id="{31A32888-4798-4B1C-B367-E46A3BE7E5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244" y="2432447"/>
            <a:ext cx="3439716" cy="317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018E19B-D36F-434B-BA1E-D2EB55071109}"/>
              </a:ext>
            </a:extLst>
          </p:cNvPr>
          <p:cNvSpPr>
            <a:spLocks noGrp="1"/>
          </p:cNvSpPr>
          <p:nvPr>
            <p:ph type="title"/>
          </p:nvPr>
        </p:nvSpPr>
        <p:spPr>
          <a:xfrm>
            <a:off x="406400" y="1295400"/>
            <a:ext cx="8280400" cy="762000"/>
          </a:xfrm>
        </p:spPr>
        <p:txBody>
          <a:bodyPr/>
          <a:lstStyle/>
          <a:p>
            <a:pPr eaLnBrk="1" hangingPunct="1">
              <a:defRPr/>
            </a:pPr>
            <a:r>
              <a:rPr lang="en-US" sz="4000" b="1" dirty="0">
                <a:effectLst>
                  <a:outerShdw blurRad="38100" dist="38100" dir="2700000" algn="tl">
                    <a:srgbClr val="000000">
                      <a:alpha val="43137"/>
                    </a:srgbClr>
                  </a:outerShdw>
                </a:effectLst>
              </a:rPr>
              <a:t>Rule 16-1-4   Goal Kick</a:t>
            </a:r>
          </a:p>
        </p:txBody>
      </p:sp>
      <p:sp>
        <p:nvSpPr>
          <p:cNvPr id="9" name="Rectangle 2">
            <a:extLst>
              <a:ext uri="{FF2B5EF4-FFF2-40B4-BE49-F238E27FC236}">
                <a16:creationId xmlns:a16="http://schemas.microsoft.com/office/drawing/2014/main" id="{02FF4096-B95A-440C-8023-E7BF580ED2F7}"/>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7" name="Rectangle 7"/>
          <p:cNvSpPr>
            <a:spLocks noChangeArrowheads="1"/>
          </p:cNvSpPr>
          <p:nvPr/>
        </p:nvSpPr>
        <p:spPr bwMode="auto">
          <a:xfrm>
            <a:off x="349250" y="2057400"/>
            <a:ext cx="8432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i="1" u="sng" dirty="0">
                <a:solidFill>
                  <a:srgbClr val="0000A0"/>
                </a:solidFill>
                <a:latin typeface="Dutch"/>
              </a:rPr>
              <a:t>RULE 18 - DEFINITIONS</a:t>
            </a:r>
            <a:endParaRPr lang="en-US" altLang="en-US" b="0" i="1" dirty="0">
              <a:solidFill>
                <a:srgbClr val="0000A0"/>
              </a:solidFill>
              <a:latin typeface="Dutch"/>
            </a:endParaRPr>
          </a:p>
        </p:txBody>
      </p:sp>
      <p:sp>
        <p:nvSpPr>
          <p:cNvPr id="117768" name="Rectangle 8"/>
          <p:cNvSpPr>
            <a:spLocks noChangeArrowheads="1"/>
          </p:cNvSpPr>
          <p:nvPr/>
        </p:nvSpPr>
        <p:spPr bwMode="auto">
          <a:xfrm>
            <a:off x="527050" y="2895600"/>
            <a:ext cx="807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14300" algn="l"/>
                <a:tab pos="571500" algn="l"/>
                <a:tab pos="2457450" algn="l"/>
              </a:tabLst>
              <a:defRPr sz="3200">
                <a:solidFill>
                  <a:schemeClr val="tx1"/>
                </a:solidFill>
                <a:latin typeface="Times New Roman" panose="02020603050405020304" pitchFamily="18" charset="0"/>
              </a:defRPr>
            </a:lvl1pPr>
            <a:lvl2pPr marL="742950" indent="-285750">
              <a:spcBef>
                <a:spcPct val="20000"/>
              </a:spcBef>
              <a:buChar char="–"/>
              <a:tabLst>
                <a:tab pos="114300" algn="l"/>
                <a:tab pos="57150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114300" algn="l"/>
                <a:tab pos="57150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114300" algn="l"/>
                <a:tab pos="57150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114300" algn="l"/>
                <a:tab pos="57150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2400" b="0" dirty="0"/>
              <a:t>  </a:t>
            </a:r>
            <a:r>
              <a:rPr lang="en-US" altLang="en-US" sz="2400" dirty="0">
                <a:solidFill>
                  <a:srgbClr val="000000"/>
                </a:solidFill>
              </a:rPr>
              <a:t>ALPHABETICAL LIST OF DEFINITIONS</a:t>
            </a:r>
          </a:p>
        </p:txBody>
      </p:sp>
      <p:sp>
        <p:nvSpPr>
          <p:cNvPr id="10"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2661624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7"/>
                                        </p:tgtEl>
                                        <p:attrNameLst>
                                          <p:attrName>style.visibility</p:attrName>
                                        </p:attrNameLst>
                                      </p:cBhvr>
                                      <p:to>
                                        <p:strVal val="visible"/>
                                      </p:to>
                                    </p:set>
                                    <p:animEffect transition="in" filter="wipe(left)">
                                      <p:cBhvr>
                                        <p:cTn id="7" dur="500"/>
                                        <p:tgtEl>
                                          <p:spTgt spid="11776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7768"/>
                                        </p:tgtEl>
                                        <p:attrNameLst>
                                          <p:attrName>style.visibility</p:attrName>
                                        </p:attrNameLst>
                                      </p:cBhvr>
                                      <p:to>
                                        <p:strVal val="visible"/>
                                      </p:to>
                                    </p:set>
                                    <p:animEffect transition="in" filter="wipe(left)">
                                      <p:cBhvr>
                                        <p:cTn id="11" dur="500"/>
                                        <p:tgtEl>
                                          <p:spTgt spid="117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p:bldP spid="11776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Making the Call IV</a:t>
            </a:r>
          </a:p>
        </p:txBody>
      </p:sp>
      <p:sp>
        <p:nvSpPr>
          <p:cNvPr id="13315" name="Text Box 3"/>
          <p:cNvSpPr txBox="1">
            <a:spLocks noChangeArrowheads="1"/>
          </p:cNvSpPr>
          <p:nvPr/>
        </p:nvSpPr>
        <p:spPr bwMode="auto">
          <a:xfrm>
            <a:off x="946150" y="2438400"/>
            <a:ext cx="1568450" cy="366713"/>
          </a:xfrm>
          <a:prstGeom prst="rect">
            <a:avLst/>
          </a:prstGeom>
          <a:noFill/>
          <a:ln w="9525">
            <a:noFill/>
            <a:miter lim="800000"/>
            <a:headEnd/>
            <a:tailEnd/>
          </a:ln>
          <a:effectLst/>
        </p:spPr>
        <p:txBody>
          <a:bodyPr wrap="none">
            <a:spAutoFit/>
          </a:bodyPr>
          <a:lstStyle/>
          <a:p>
            <a:pPr eaLnBrk="1" hangingPunct="1">
              <a:defRPr/>
            </a:pPr>
            <a:r>
              <a:rPr lang="en-US" u="sng" dirty="0">
                <a:solidFill>
                  <a:schemeClr val="tx1"/>
                </a:solidFill>
                <a:effectLst>
                  <a:outerShdw blurRad="38100" dist="38100" dir="2700000" algn="tl">
                    <a:srgbClr val="C0C0C0"/>
                  </a:outerShdw>
                </a:effectLst>
              </a:rPr>
              <a:t>Trail Referee</a:t>
            </a:r>
          </a:p>
        </p:txBody>
      </p:sp>
      <p:sp>
        <p:nvSpPr>
          <p:cNvPr id="29700" name="Line 7"/>
          <p:cNvSpPr>
            <a:spLocks noChangeShapeType="1"/>
          </p:cNvSpPr>
          <p:nvPr/>
        </p:nvSpPr>
        <p:spPr bwMode="auto">
          <a:xfrm>
            <a:off x="3657600" y="1600200"/>
            <a:ext cx="495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1" name="Line 8"/>
          <p:cNvSpPr>
            <a:spLocks noChangeShapeType="1"/>
          </p:cNvSpPr>
          <p:nvPr/>
        </p:nvSpPr>
        <p:spPr bwMode="auto">
          <a:xfrm>
            <a:off x="8610600" y="1600200"/>
            <a:ext cx="0" cy="4191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2" name="Line 9"/>
          <p:cNvSpPr>
            <a:spLocks noChangeShapeType="1"/>
          </p:cNvSpPr>
          <p:nvPr/>
        </p:nvSpPr>
        <p:spPr bwMode="auto">
          <a:xfrm flipH="1">
            <a:off x="3657600" y="5791200"/>
            <a:ext cx="495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3" name="Line 10"/>
          <p:cNvSpPr>
            <a:spLocks noChangeShapeType="1"/>
          </p:cNvSpPr>
          <p:nvPr/>
        </p:nvSpPr>
        <p:spPr bwMode="auto">
          <a:xfrm>
            <a:off x="4572000" y="1600200"/>
            <a:ext cx="0" cy="4191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4" name="Oval 11"/>
          <p:cNvSpPr>
            <a:spLocks noChangeArrowheads="1"/>
          </p:cNvSpPr>
          <p:nvPr/>
        </p:nvSpPr>
        <p:spPr bwMode="auto">
          <a:xfrm>
            <a:off x="3962400" y="3086100"/>
            <a:ext cx="1219200" cy="1143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05" name="Line 18"/>
          <p:cNvSpPr>
            <a:spLocks noChangeShapeType="1"/>
          </p:cNvSpPr>
          <p:nvPr/>
        </p:nvSpPr>
        <p:spPr bwMode="auto">
          <a:xfrm flipH="1">
            <a:off x="8610600" y="3886200"/>
            <a:ext cx="304800"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6" name="Line 19"/>
          <p:cNvSpPr>
            <a:spLocks noChangeShapeType="1"/>
          </p:cNvSpPr>
          <p:nvPr/>
        </p:nvSpPr>
        <p:spPr bwMode="auto">
          <a:xfrm flipH="1">
            <a:off x="8610600" y="3352800"/>
            <a:ext cx="304800"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7" name="Line 20"/>
          <p:cNvSpPr>
            <a:spLocks noChangeShapeType="1"/>
          </p:cNvSpPr>
          <p:nvPr/>
        </p:nvSpPr>
        <p:spPr bwMode="auto">
          <a:xfrm flipH="1">
            <a:off x="8915400" y="3352800"/>
            <a:ext cx="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8" name="Oval 28"/>
          <p:cNvSpPr>
            <a:spLocks noChangeArrowheads="1"/>
          </p:cNvSpPr>
          <p:nvPr/>
        </p:nvSpPr>
        <p:spPr bwMode="auto">
          <a:xfrm>
            <a:off x="6858000" y="3314700"/>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09" name="Rectangle 29"/>
          <p:cNvSpPr>
            <a:spLocks noChangeArrowheads="1"/>
          </p:cNvSpPr>
          <p:nvPr/>
        </p:nvSpPr>
        <p:spPr bwMode="auto">
          <a:xfrm>
            <a:off x="7162800" y="2286000"/>
            <a:ext cx="1447800" cy="2743200"/>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10" name="Rectangle 30"/>
          <p:cNvSpPr>
            <a:spLocks noChangeArrowheads="1"/>
          </p:cNvSpPr>
          <p:nvPr/>
        </p:nvSpPr>
        <p:spPr bwMode="auto">
          <a:xfrm>
            <a:off x="8153400" y="2971800"/>
            <a:ext cx="457200" cy="1371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11" name="Oval 31"/>
          <p:cNvSpPr>
            <a:spLocks noChangeArrowheads="1"/>
          </p:cNvSpPr>
          <p:nvPr/>
        </p:nvSpPr>
        <p:spPr bwMode="auto">
          <a:xfrm>
            <a:off x="7667625" y="36195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12" name="Line 32"/>
          <p:cNvSpPr>
            <a:spLocks noChangeShapeType="1"/>
          </p:cNvSpPr>
          <p:nvPr/>
        </p:nvSpPr>
        <p:spPr bwMode="auto">
          <a:xfrm flipV="1">
            <a:off x="3657600" y="1600200"/>
            <a:ext cx="0" cy="4191000"/>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29713" name="Group 70"/>
          <p:cNvGrpSpPr>
            <a:grpSpLocks/>
          </p:cNvGrpSpPr>
          <p:nvPr/>
        </p:nvGrpSpPr>
        <p:grpSpPr bwMode="auto">
          <a:xfrm>
            <a:off x="4724400" y="2057400"/>
            <a:ext cx="381000" cy="381000"/>
            <a:chOff x="2976" y="1296"/>
            <a:chExt cx="240" cy="240"/>
          </a:xfrm>
        </p:grpSpPr>
        <p:sp>
          <p:nvSpPr>
            <p:cNvPr id="29747" name="Oval 34"/>
            <p:cNvSpPr>
              <a:spLocks noChangeArrowheads="1"/>
            </p:cNvSpPr>
            <p:nvPr/>
          </p:nvSpPr>
          <p:spPr bwMode="auto">
            <a:xfrm>
              <a:off x="2976" y="1296"/>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8" name="Text Box 36"/>
            <p:cNvSpPr txBox="1">
              <a:spLocks noChangeArrowheads="1"/>
            </p:cNvSpPr>
            <p:nvPr/>
          </p:nvSpPr>
          <p:spPr bwMode="auto">
            <a:xfrm>
              <a:off x="3000" y="13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29714" name="Group 50"/>
          <p:cNvGrpSpPr>
            <a:grpSpLocks/>
          </p:cNvGrpSpPr>
          <p:nvPr/>
        </p:nvGrpSpPr>
        <p:grpSpPr bwMode="auto">
          <a:xfrm>
            <a:off x="5105400" y="3048000"/>
            <a:ext cx="312738" cy="304800"/>
            <a:chOff x="3216" y="1920"/>
            <a:chExt cx="197" cy="192"/>
          </a:xfrm>
        </p:grpSpPr>
        <p:sp>
          <p:nvSpPr>
            <p:cNvPr id="29745" name="Oval 3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6" name="Text Box 3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29715" name="Oval 38"/>
          <p:cNvSpPr>
            <a:spLocks noChangeArrowheads="1"/>
          </p:cNvSpPr>
          <p:nvPr/>
        </p:nvSpPr>
        <p:spPr bwMode="auto">
          <a:xfrm>
            <a:off x="5486400" y="30480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13351" name="Text Box 39"/>
          <p:cNvSpPr txBox="1">
            <a:spLocks noChangeArrowheads="1"/>
          </p:cNvSpPr>
          <p:nvPr/>
        </p:nvSpPr>
        <p:spPr bwMode="auto">
          <a:xfrm>
            <a:off x="457200" y="2955925"/>
            <a:ext cx="27987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0" dirty="0">
                <a:latin typeface="Arial" panose="020B0604020202020204" pitchFamily="34" charset="0"/>
              </a:rPr>
              <a:t>1. Moves even with ball</a:t>
            </a:r>
          </a:p>
          <a:p>
            <a:pPr eaLnBrk="1" hangingPunct="1">
              <a:spcBef>
                <a:spcPct val="0"/>
              </a:spcBef>
              <a:buFontTx/>
              <a:buNone/>
            </a:pPr>
            <a:endParaRPr lang="en-US" altLang="en-US" sz="1600" b="0" dirty="0">
              <a:latin typeface="Arial" panose="020B0604020202020204" pitchFamily="34" charset="0"/>
            </a:endParaRPr>
          </a:p>
          <a:p>
            <a:pPr eaLnBrk="1" hangingPunct="1">
              <a:spcBef>
                <a:spcPct val="0"/>
              </a:spcBef>
              <a:buFontTx/>
              <a:buNone/>
            </a:pPr>
            <a:r>
              <a:rPr lang="en-US" altLang="en-US" sz="1600" b="0" dirty="0">
                <a:latin typeface="Arial" panose="020B0604020202020204" pitchFamily="34" charset="0"/>
              </a:rPr>
              <a:t>		     Placement</a:t>
            </a:r>
          </a:p>
          <a:p>
            <a:pPr eaLnBrk="1" hangingPunct="1">
              <a:spcBef>
                <a:spcPct val="0"/>
              </a:spcBef>
              <a:buFontTx/>
              <a:buNone/>
            </a:pPr>
            <a:endParaRPr lang="en-US" altLang="en-US" sz="1600" b="0" dirty="0">
              <a:latin typeface="Arial" panose="020B0604020202020204" pitchFamily="34" charset="0"/>
            </a:endParaRPr>
          </a:p>
          <a:p>
            <a:pPr eaLnBrk="1" hangingPunct="1">
              <a:spcBef>
                <a:spcPct val="0"/>
              </a:spcBef>
              <a:buFontTx/>
              <a:buNone/>
            </a:pPr>
            <a:r>
              <a:rPr lang="en-US" altLang="en-US" sz="1600" b="0" dirty="0">
                <a:latin typeface="Arial" panose="020B0604020202020204" pitchFamily="34" charset="0"/>
              </a:rPr>
              <a:t>2. Covers	     Encroachments</a:t>
            </a:r>
          </a:p>
          <a:p>
            <a:pPr eaLnBrk="1" hangingPunct="1">
              <a:spcBef>
                <a:spcPct val="0"/>
              </a:spcBef>
              <a:buFontTx/>
              <a:buNone/>
            </a:pPr>
            <a:endParaRPr lang="en-US" altLang="en-US" sz="1600" b="0" dirty="0">
              <a:latin typeface="Arial" panose="020B0604020202020204" pitchFamily="34" charset="0"/>
            </a:endParaRPr>
          </a:p>
          <a:p>
            <a:pPr eaLnBrk="1" hangingPunct="1">
              <a:spcBef>
                <a:spcPct val="0"/>
              </a:spcBef>
              <a:buFontTx/>
              <a:buNone/>
            </a:pPr>
            <a:r>
              <a:rPr lang="en-US" altLang="en-US" sz="1600" b="0" dirty="0">
                <a:latin typeface="Arial" panose="020B0604020202020204" pitchFamily="34" charset="0"/>
              </a:rPr>
              <a:t>		     Delays</a:t>
            </a:r>
          </a:p>
          <a:p>
            <a:pPr eaLnBrk="1" hangingPunct="1">
              <a:spcBef>
                <a:spcPct val="0"/>
              </a:spcBef>
              <a:buFontTx/>
              <a:buNone/>
            </a:pPr>
            <a:endParaRPr lang="en-US" altLang="en-US" sz="1600" b="0" dirty="0">
              <a:latin typeface="Arial" panose="020B0604020202020204" pitchFamily="34" charset="0"/>
            </a:endParaRPr>
          </a:p>
        </p:txBody>
      </p:sp>
      <p:sp>
        <p:nvSpPr>
          <p:cNvPr id="13352" name="AutoShape 40"/>
          <p:cNvSpPr>
            <a:spLocks/>
          </p:cNvSpPr>
          <p:nvPr/>
        </p:nvSpPr>
        <p:spPr bwMode="auto">
          <a:xfrm>
            <a:off x="1524000" y="3581400"/>
            <a:ext cx="152400" cy="1066800"/>
          </a:xfrm>
          <a:prstGeom prst="leftBrace">
            <a:avLst>
              <a:gd name="adj1" fmla="val 58333"/>
              <a:gd name="adj2" fmla="val 50000"/>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29718" name="Group 52"/>
          <p:cNvGrpSpPr>
            <a:grpSpLocks/>
          </p:cNvGrpSpPr>
          <p:nvPr/>
        </p:nvGrpSpPr>
        <p:grpSpPr bwMode="auto">
          <a:xfrm>
            <a:off x="7231063" y="3124200"/>
            <a:ext cx="312737" cy="304800"/>
            <a:chOff x="4075" y="2592"/>
            <a:chExt cx="197" cy="192"/>
          </a:xfrm>
        </p:grpSpPr>
        <p:sp>
          <p:nvSpPr>
            <p:cNvPr id="29743" name="Oval 4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4" name="Text Box 4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9719" name="Group 51"/>
          <p:cNvGrpSpPr>
            <a:grpSpLocks/>
          </p:cNvGrpSpPr>
          <p:nvPr/>
        </p:nvGrpSpPr>
        <p:grpSpPr bwMode="auto">
          <a:xfrm>
            <a:off x="8221663" y="3562350"/>
            <a:ext cx="322262" cy="304800"/>
            <a:chOff x="3312" y="2736"/>
            <a:chExt cx="203" cy="192"/>
          </a:xfrm>
        </p:grpSpPr>
        <p:sp>
          <p:nvSpPr>
            <p:cNvPr id="29741" name="Oval 48"/>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2" name="Text Box 49"/>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29720" name="Group 53"/>
          <p:cNvGrpSpPr>
            <a:grpSpLocks/>
          </p:cNvGrpSpPr>
          <p:nvPr/>
        </p:nvGrpSpPr>
        <p:grpSpPr bwMode="auto">
          <a:xfrm>
            <a:off x="7231063" y="4648200"/>
            <a:ext cx="312737" cy="304800"/>
            <a:chOff x="4075" y="2592"/>
            <a:chExt cx="197" cy="192"/>
          </a:xfrm>
        </p:grpSpPr>
        <p:sp>
          <p:nvSpPr>
            <p:cNvPr id="29739" name="Oval 5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0" name="Text Box 5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9721" name="Group 56"/>
          <p:cNvGrpSpPr>
            <a:grpSpLocks/>
          </p:cNvGrpSpPr>
          <p:nvPr/>
        </p:nvGrpSpPr>
        <p:grpSpPr bwMode="auto">
          <a:xfrm>
            <a:off x="6248400" y="4191000"/>
            <a:ext cx="312738" cy="304800"/>
            <a:chOff x="4075" y="2592"/>
            <a:chExt cx="197" cy="192"/>
          </a:xfrm>
        </p:grpSpPr>
        <p:sp>
          <p:nvSpPr>
            <p:cNvPr id="29737" name="Oval 5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8" name="Text Box 5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9722" name="Group 59"/>
          <p:cNvGrpSpPr>
            <a:grpSpLocks/>
          </p:cNvGrpSpPr>
          <p:nvPr/>
        </p:nvGrpSpPr>
        <p:grpSpPr bwMode="auto">
          <a:xfrm>
            <a:off x="6773863" y="4038600"/>
            <a:ext cx="312737" cy="304800"/>
            <a:chOff x="3216" y="1920"/>
            <a:chExt cx="197" cy="192"/>
          </a:xfrm>
        </p:grpSpPr>
        <p:sp>
          <p:nvSpPr>
            <p:cNvPr id="29735" name="Oval 6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6" name="Text Box 6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9723" name="Group 62"/>
          <p:cNvGrpSpPr>
            <a:grpSpLocks/>
          </p:cNvGrpSpPr>
          <p:nvPr/>
        </p:nvGrpSpPr>
        <p:grpSpPr bwMode="auto">
          <a:xfrm>
            <a:off x="6773863" y="2514600"/>
            <a:ext cx="312737" cy="304800"/>
            <a:chOff x="3216" y="1920"/>
            <a:chExt cx="197" cy="192"/>
          </a:xfrm>
        </p:grpSpPr>
        <p:sp>
          <p:nvSpPr>
            <p:cNvPr id="29733" name="Oval 6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4" name="Text Box 6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29724" name="Line 65"/>
          <p:cNvSpPr>
            <a:spLocks noChangeShapeType="1"/>
          </p:cNvSpPr>
          <p:nvPr/>
        </p:nvSpPr>
        <p:spPr bwMode="auto">
          <a:xfrm>
            <a:off x="5105400" y="2438400"/>
            <a:ext cx="381000" cy="60960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12" name="Group 69"/>
          <p:cNvGrpSpPr>
            <a:grpSpLocks/>
          </p:cNvGrpSpPr>
          <p:nvPr/>
        </p:nvGrpSpPr>
        <p:grpSpPr bwMode="auto">
          <a:xfrm>
            <a:off x="7315200" y="5181600"/>
            <a:ext cx="381000" cy="381000"/>
            <a:chOff x="4608" y="3264"/>
            <a:chExt cx="240" cy="240"/>
          </a:xfrm>
        </p:grpSpPr>
        <p:sp>
          <p:nvSpPr>
            <p:cNvPr id="29731" name="Oval 66"/>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2" name="Text Box 67"/>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13380" name="Line 68"/>
          <p:cNvSpPr>
            <a:spLocks noChangeShapeType="1"/>
          </p:cNvSpPr>
          <p:nvPr/>
        </p:nvSpPr>
        <p:spPr bwMode="auto">
          <a:xfrm flipV="1">
            <a:off x="5867400" y="5410200"/>
            <a:ext cx="1371600" cy="22860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383" name="Text Box 71"/>
          <p:cNvSpPr txBox="1">
            <a:spLocks noChangeArrowheads="1"/>
          </p:cNvSpPr>
          <p:nvPr/>
        </p:nvSpPr>
        <p:spPr bwMode="auto">
          <a:xfrm>
            <a:off x="800100" y="4953000"/>
            <a:ext cx="1619250" cy="366713"/>
          </a:xfrm>
          <a:prstGeom prst="rect">
            <a:avLst/>
          </a:prstGeom>
          <a:noFill/>
          <a:ln w="9525">
            <a:noFill/>
            <a:miter lim="800000"/>
            <a:headEnd/>
            <a:tailEnd/>
          </a:ln>
          <a:effectLst/>
        </p:spPr>
        <p:txBody>
          <a:bodyPr>
            <a:spAutoFit/>
          </a:bodyPr>
          <a:lstStyle/>
          <a:p>
            <a:pPr eaLnBrk="1" hangingPunct="1">
              <a:defRPr/>
            </a:pPr>
            <a:r>
              <a:rPr lang="en-US" u="sng" dirty="0">
                <a:solidFill>
                  <a:srgbClr val="008000"/>
                </a:solidFill>
                <a:effectLst>
                  <a:outerShdw blurRad="38100" dist="38100" dir="2700000" algn="tl">
                    <a:srgbClr val="C0C0C0"/>
                  </a:outerShdw>
                </a:effectLst>
              </a:rPr>
              <a:t>Lead Referee</a:t>
            </a:r>
          </a:p>
        </p:txBody>
      </p:sp>
      <p:sp>
        <p:nvSpPr>
          <p:cNvPr id="13384" name="Text Box 72"/>
          <p:cNvSpPr txBox="1">
            <a:spLocks noChangeArrowheads="1"/>
          </p:cNvSpPr>
          <p:nvPr/>
        </p:nvSpPr>
        <p:spPr bwMode="auto">
          <a:xfrm>
            <a:off x="457200" y="5454650"/>
            <a:ext cx="2354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0099"/>
                </a:solidFill>
                <a:latin typeface="Arial" pitchFamily="34" charset="0"/>
              </a:defRPr>
            </a:lvl1pPr>
            <a:lvl2pPr marL="742950" indent="-285750" eaLnBrk="0" hangingPunct="0">
              <a:defRPr b="1">
                <a:solidFill>
                  <a:srgbClr val="000099"/>
                </a:solidFill>
                <a:latin typeface="Arial" pitchFamily="34" charset="0"/>
              </a:defRPr>
            </a:lvl2pPr>
            <a:lvl3pPr marL="1143000" indent="-228600" eaLnBrk="0" hangingPunct="0">
              <a:defRPr b="1">
                <a:solidFill>
                  <a:srgbClr val="000099"/>
                </a:solidFill>
                <a:latin typeface="Arial" pitchFamily="34" charset="0"/>
              </a:defRPr>
            </a:lvl3pPr>
            <a:lvl4pPr marL="1600200" indent="-228600" eaLnBrk="0" hangingPunct="0">
              <a:defRPr b="1">
                <a:solidFill>
                  <a:srgbClr val="000099"/>
                </a:solidFill>
                <a:latin typeface="Arial" pitchFamily="34" charset="0"/>
              </a:defRPr>
            </a:lvl4pPr>
            <a:lvl5pPr marL="2057400" indent="-228600" eaLnBrk="0" hangingPunct="0">
              <a:defRPr b="1">
                <a:solidFill>
                  <a:srgbClr val="000099"/>
                </a:solidFill>
                <a:latin typeface="Arial" pitchFamily="34" charset="0"/>
              </a:defRPr>
            </a:lvl5pPr>
            <a:lvl6pPr marL="2514600" indent="-228600" eaLnBrk="0" fontAlgn="base" hangingPunct="0">
              <a:spcBef>
                <a:spcPct val="0"/>
              </a:spcBef>
              <a:spcAft>
                <a:spcPct val="0"/>
              </a:spcAft>
              <a:defRPr b="1">
                <a:solidFill>
                  <a:srgbClr val="000099"/>
                </a:solidFill>
                <a:latin typeface="Arial" pitchFamily="34" charset="0"/>
              </a:defRPr>
            </a:lvl6pPr>
            <a:lvl7pPr marL="2971800" indent="-228600" eaLnBrk="0" fontAlgn="base" hangingPunct="0">
              <a:spcBef>
                <a:spcPct val="0"/>
              </a:spcBef>
              <a:spcAft>
                <a:spcPct val="0"/>
              </a:spcAft>
              <a:defRPr b="1">
                <a:solidFill>
                  <a:srgbClr val="000099"/>
                </a:solidFill>
                <a:latin typeface="Arial" pitchFamily="34" charset="0"/>
              </a:defRPr>
            </a:lvl7pPr>
            <a:lvl8pPr marL="3429000" indent="-228600" eaLnBrk="0" fontAlgn="base" hangingPunct="0">
              <a:spcBef>
                <a:spcPct val="0"/>
              </a:spcBef>
              <a:spcAft>
                <a:spcPct val="0"/>
              </a:spcAft>
              <a:defRPr b="1">
                <a:solidFill>
                  <a:srgbClr val="000099"/>
                </a:solidFill>
                <a:latin typeface="Arial" pitchFamily="34" charset="0"/>
              </a:defRPr>
            </a:lvl8pPr>
            <a:lvl9pPr marL="3886200" indent="-228600" eaLnBrk="0" fontAlgn="base" hangingPunct="0">
              <a:spcBef>
                <a:spcPct val="0"/>
              </a:spcBef>
              <a:spcAft>
                <a:spcPct val="0"/>
              </a:spcAft>
              <a:defRPr b="1">
                <a:solidFill>
                  <a:srgbClr val="000099"/>
                </a:solidFill>
                <a:latin typeface="Arial" pitchFamily="34" charset="0"/>
              </a:defRPr>
            </a:lvl9pPr>
          </a:lstStyle>
          <a:p>
            <a:pPr eaLnBrk="1" hangingPunct="1">
              <a:defRPr/>
            </a:pPr>
            <a:r>
              <a:rPr lang="en-US" sz="1600" b="0" dirty="0">
                <a:solidFill>
                  <a:srgbClr val="008000"/>
                </a:solidFill>
                <a:effectLst>
                  <a:outerShdw blurRad="38100" dist="38100" dir="2700000" algn="tl">
                    <a:srgbClr val="000000">
                      <a:alpha val="43137"/>
                    </a:srgbClr>
                  </a:outerShdw>
                </a:effectLst>
              </a:rPr>
              <a:t>1. Moves ahead for play</a:t>
            </a:r>
          </a:p>
        </p:txBody>
      </p:sp>
      <p:sp>
        <p:nvSpPr>
          <p:cNvPr id="29729" name="Freeform 78"/>
          <p:cNvSpPr>
            <a:spLocks/>
          </p:cNvSpPr>
          <p:nvPr/>
        </p:nvSpPr>
        <p:spPr bwMode="auto">
          <a:xfrm>
            <a:off x="8445500" y="1600200"/>
            <a:ext cx="165100" cy="165100"/>
          </a:xfrm>
          <a:custGeom>
            <a:avLst/>
            <a:gdLst>
              <a:gd name="T0" fmla="*/ 2147483646 w 104"/>
              <a:gd name="T1" fmla="*/ 0 h 104"/>
              <a:gd name="T2" fmla="*/ 2147483646 w 104"/>
              <a:gd name="T3" fmla="*/ 2147483646 h 104"/>
              <a:gd name="T4" fmla="*/ 2147483646 w 104"/>
              <a:gd name="T5" fmla="*/ 2147483646 h 104"/>
              <a:gd name="T6" fmla="*/ 2147483646 w 104"/>
              <a:gd name="T7" fmla="*/ 214748364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30" name="Freeform 79"/>
          <p:cNvSpPr>
            <a:spLocks/>
          </p:cNvSpPr>
          <p:nvPr/>
        </p:nvSpPr>
        <p:spPr bwMode="auto">
          <a:xfrm rot="5201888">
            <a:off x="8448675" y="5626100"/>
            <a:ext cx="165100" cy="165100"/>
          </a:xfrm>
          <a:custGeom>
            <a:avLst/>
            <a:gdLst>
              <a:gd name="T0" fmla="*/ 2147483646 w 104"/>
              <a:gd name="T1" fmla="*/ 0 h 104"/>
              <a:gd name="T2" fmla="*/ 2147483646 w 104"/>
              <a:gd name="T3" fmla="*/ 2147483646 h 104"/>
              <a:gd name="T4" fmla="*/ 2147483646 w 104"/>
              <a:gd name="T5" fmla="*/ 2147483646 h 104"/>
              <a:gd name="T6" fmla="*/ 2147483646 w 104"/>
              <a:gd name="T7" fmla="*/ 214748364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35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335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383"/>
                                        </p:tgtEl>
                                        <p:attrNameLst>
                                          <p:attrName>style.visibility</p:attrName>
                                        </p:attrNameLst>
                                      </p:cBhvr>
                                      <p:to>
                                        <p:strVal val="visible"/>
                                      </p:to>
                                    </p:set>
                                    <p:animEffect transition="in" filter="wipe(left)">
                                      <p:cBhvr>
                                        <p:cTn id="14" dur="500"/>
                                        <p:tgtEl>
                                          <p:spTgt spid="13383"/>
                                        </p:tgtEl>
                                      </p:cBhvr>
                                    </p:animEffec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384"/>
                                        </p:tgtEl>
                                        <p:attrNameLst>
                                          <p:attrName>style.visibility</p:attrName>
                                        </p:attrNameLst>
                                      </p:cBhvr>
                                      <p:to>
                                        <p:strVal val="visible"/>
                                      </p:to>
                                    </p:set>
                                    <p:animEffect transition="in" filter="wipe(left)">
                                      <p:cBhvr>
                                        <p:cTn id="18" dur="500"/>
                                        <p:tgtEl>
                                          <p:spTgt spid="13384"/>
                                        </p:tgtEl>
                                      </p:cBhvr>
                                    </p:animEffect>
                                  </p:childTnLst>
                                </p:cTn>
                              </p:par>
                            </p:childTnLst>
                          </p:cTn>
                        </p:par>
                        <p:par>
                          <p:cTn id="19" fill="hold" nodeType="afterGroup">
                            <p:stCondLst>
                              <p:cond delay="1000"/>
                            </p:stCondLst>
                            <p:childTnLst>
                              <p:par>
                                <p:cTn id="20" presetID="22" presetClass="entr" presetSubtype="8" fill="hold" grpId="0" nodeType="afterEffect">
                                  <p:stCondLst>
                                    <p:cond delay="1000"/>
                                  </p:stCondLst>
                                  <p:childTnLst>
                                    <p:set>
                                      <p:cBhvr>
                                        <p:cTn id="21" dur="1" fill="hold">
                                          <p:stCondLst>
                                            <p:cond delay="0"/>
                                          </p:stCondLst>
                                        </p:cTn>
                                        <p:tgtEl>
                                          <p:spTgt spid="13380"/>
                                        </p:tgtEl>
                                        <p:attrNameLst>
                                          <p:attrName>style.visibility</p:attrName>
                                        </p:attrNameLst>
                                      </p:cBhvr>
                                      <p:to>
                                        <p:strVal val="visible"/>
                                      </p:to>
                                    </p:set>
                                    <p:animEffect transition="in" filter="wipe(left)">
                                      <p:cBhvr>
                                        <p:cTn id="22" dur="500"/>
                                        <p:tgtEl>
                                          <p:spTgt spid="13380"/>
                                        </p:tgtEl>
                                      </p:cBhvr>
                                    </p:animEffect>
                                  </p:childTnLst>
                                </p:cTn>
                              </p:par>
                            </p:childTnLst>
                          </p:cTn>
                        </p:par>
                        <p:par>
                          <p:cTn id="23" fill="hold" nodeType="afterGroup">
                            <p:stCondLst>
                              <p:cond delay="2500"/>
                            </p:stCondLst>
                            <p:childTnLst>
                              <p:par>
                                <p:cTn id="24" presetID="1" presetClass="entr" presetSubtype="0" fill="hold" nodeType="afterEffect">
                                  <p:stCondLst>
                                    <p:cond delay="0"/>
                                  </p:stCondLst>
                                  <p:childTnLst>
                                    <p:set>
                                      <p:cBhvr>
                                        <p:cTn id="25"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1" grpId="0" autoUpdateAnimBg="0"/>
      <p:bldP spid="13352" grpId="0" animBg="1"/>
      <p:bldP spid="13380" grpId="0" animBg="1"/>
      <p:bldP spid="13383" grpId="0" autoUpdateAnimBg="0"/>
      <p:bldP spid="13384"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4"/>
          <p:cNvSpPr>
            <a:spLocks noChangeArrowheads="1"/>
          </p:cNvSpPr>
          <p:nvPr/>
        </p:nvSpPr>
        <p:spPr bwMode="auto">
          <a:xfrm>
            <a:off x="355600" y="1203325"/>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18-1-1n</a:t>
            </a:r>
            <a:endParaRPr lang="en-US" altLang="en-US" sz="2000" b="0" i="1" dirty="0">
              <a:solidFill>
                <a:srgbClr val="0000A0"/>
              </a:solidFill>
              <a:latin typeface="Dutch"/>
            </a:endParaRPr>
          </a:p>
        </p:txBody>
      </p:sp>
      <p:sp>
        <p:nvSpPr>
          <p:cNvPr id="7"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10" name="Subtitle 2"/>
          <p:cNvSpPr txBox="1">
            <a:spLocks/>
          </p:cNvSpPr>
          <p:nvPr/>
        </p:nvSpPr>
        <p:spPr bwMode="auto">
          <a:xfrm>
            <a:off x="533400" y="5486400"/>
            <a:ext cx="8048625" cy="1279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2400" b="0" kern="0" dirty="0">
                <a:effectLst>
                  <a:outerShdw blurRad="38100" dist="38100" dir="2700000" algn="tl">
                    <a:srgbClr val="000000">
                      <a:alpha val="43137"/>
                    </a:srgbClr>
                  </a:outerShdw>
                </a:effectLst>
                <a:latin typeface="Arial" pitchFamily="34" charset="0"/>
                <a:cs typeface="Arial" pitchFamily="34" charset="0"/>
              </a:rPr>
              <a:t>Simply</a:t>
            </a:r>
            <a:r>
              <a:rPr lang="en-US" altLang="en-US" sz="2400" b="0" i="1" kern="0" dirty="0">
                <a:effectLst>
                  <a:outerShdw blurRad="38100" dist="38100" dir="2700000" algn="tl">
                    <a:srgbClr val="000000">
                      <a:alpha val="43137"/>
                    </a:srgbClr>
                  </a:outerShdw>
                </a:effectLst>
                <a:latin typeface="Arial" pitchFamily="34" charset="0"/>
                <a:cs typeface="Arial" pitchFamily="34" charset="0"/>
              </a:rPr>
              <a:t> tapping the top of the ball </a:t>
            </a:r>
            <a:r>
              <a:rPr lang="en-US" altLang="en-US" sz="2400" b="0" kern="0" dirty="0">
                <a:effectLst>
                  <a:outerShdw blurRad="38100" dist="38100" dir="2700000" algn="tl">
                    <a:srgbClr val="000000">
                      <a:alpha val="43137"/>
                    </a:srgbClr>
                  </a:outerShdw>
                </a:effectLst>
                <a:latin typeface="Arial" pitchFamily="34" charset="0"/>
                <a:cs typeface="Arial" pitchFamily="34" charset="0"/>
              </a:rPr>
              <a:t>with the foot or </a:t>
            </a:r>
            <a:r>
              <a:rPr lang="en-US" altLang="en-US" sz="2400" b="0" i="1" kern="0" dirty="0">
                <a:effectLst>
                  <a:outerShdw blurRad="38100" dist="38100" dir="2700000" algn="tl">
                    <a:srgbClr val="000000">
                      <a:alpha val="43137"/>
                    </a:srgbClr>
                  </a:outerShdw>
                </a:effectLst>
                <a:latin typeface="Arial" pitchFamily="34" charset="0"/>
                <a:cs typeface="Arial" pitchFamily="34" charset="0"/>
              </a:rPr>
              <a:t>stepping on the ball </a:t>
            </a:r>
            <a:r>
              <a:rPr lang="en-US" altLang="en-US" sz="2400" b="0" kern="0" dirty="0">
                <a:effectLst>
                  <a:outerShdw blurRad="38100" dist="38100" dir="2700000" algn="tl">
                    <a:srgbClr val="000000">
                      <a:alpha val="43137"/>
                    </a:srgbClr>
                  </a:outerShdw>
                </a:effectLst>
                <a:latin typeface="Arial" pitchFamily="34" charset="0"/>
                <a:cs typeface="Arial" pitchFamily="34" charset="0"/>
              </a:rPr>
              <a:t>is not “putting it in play.” The ball is in play when </a:t>
            </a:r>
            <a:r>
              <a:rPr lang="en-US" altLang="en-US" sz="2400" b="0" i="1" kern="0" dirty="0">
                <a:effectLst>
                  <a:outerShdw blurRad="38100" dist="38100" dir="2700000" algn="tl">
                    <a:srgbClr val="000000">
                      <a:alpha val="43137"/>
                    </a:srgbClr>
                  </a:outerShdw>
                </a:effectLst>
                <a:latin typeface="Arial" pitchFamily="34" charset="0"/>
                <a:cs typeface="Arial" pitchFamily="34" charset="0"/>
              </a:rPr>
              <a:t>it has been kicked and moves. </a:t>
            </a:r>
            <a:endParaRPr lang="en-US" altLang="en-US" sz="2400" b="0" kern="0" dirty="0">
              <a:effectLst>
                <a:outerShdw blurRad="38100" dist="38100" dir="2700000" algn="tl">
                  <a:srgbClr val="000000">
                    <a:alpha val="43137"/>
                  </a:srgbClr>
                </a:outerShdw>
              </a:effectLst>
              <a:latin typeface="Arial" pitchFamily="34" charset="0"/>
              <a:cs typeface="Arial" pitchFamily="34" charset="0"/>
            </a:endParaRPr>
          </a:p>
        </p:txBody>
      </p:sp>
      <p:pic>
        <p:nvPicPr>
          <p:cNvPr id="217093" name="Picture Placeholder 7" descr="SC_NFHS_2013_PPT_PP0010.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39913"/>
            <a:ext cx="3427413"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Placeholder 11" descr="SC_NFHS_2013_PPT_PP0011.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1839913"/>
            <a:ext cx="3427413"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9"/>
          <p:cNvSpPr txBox="1">
            <a:spLocks noChangeArrowheads="1"/>
          </p:cNvSpPr>
          <p:nvPr/>
        </p:nvSpPr>
        <p:spPr bwMode="auto">
          <a:xfrm>
            <a:off x="990600" y="22098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1800" dirty="0">
              <a:solidFill>
                <a:srgbClr val="000099"/>
              </a:solidFill>
              <a:latin typeface="Arial" panose="020B0604020202020204" pitchFamily="34" charset="0"/>
            </a:endParaRPr>
          </a:p>
        </p:txBody>
      </p:sp>
      <p:sp>
        <p:nvSpPr>
          <p:cNvPr id="185356" name="Rectangle 12"/>
          <p:cNvSpPr>
            <a:spLocks noGrp="1" noChangeArrowheads="1"/>
          </p:cNvSpPr>
          <p:nvPr>
            <p:ph type="title"/>
          </p:nvPr>
        </p:nvSpPr>
        <p:spPr>
          <a:xfrm>
            <a:off x="685800" y="76200"/>
            <a:ext cx="7772400" cy="971550"/>
          </a:xfrm>
        </p:spPr>
        <p:txBody>
          <a:bodyPr/>
          <a:lstStyle/>
          <a:p>
            <a:pPr eaLnBrk="1" hangingPunct="1">
              <a:defRPr/>
            </a:pPr>
            <a:r>
              <a:rPr lang="en-US" b="1" dirty="0">
                <a:solidFill>
                  <a:srgbClr val="0000FF"/>
                </a:solidFill>
                <a:effectLst>
                  <a:outerShdw blurRad="38100" dist="38100" dir="2700000" algn="tl">
                    <a:srgbClr val="C0C0C0"/>
                  </a:outerShdw>
                </a:effectLst>
              </a:rPr>
              <a:t>GHSA Online Clinics</a:t>
            </a:r>
          </a:p>
        </p:txBody>
      </p:sp>
      <p:sp>
        <p:nvSpPr>
          <p:cNvPr id="185357" name="Text Box 13"/>
          <p:cNvSpPr txBox="1">
            <a:spLocks noChangeArrowheads="1"/>
          </p:cNvSpPr>
          <p:nvPr/>
        </p:nvSpPr>
        <p:spPr bwMode="auto">
          <a:xfrm>
            <a:off x="847725" y="1524000"/>
            <a:ext cx="7429500" cy="4093428"/>
          </a:xfrm>
          <a:prstGeom prst="rect">
            <a:avLst/>
          </a:prstGeom>
          <a:noFill/>
          <a:ln w="9525" algn="ctr">
            <a:noFill/>
            <a:miter lim="800000"/>
            <a:headEnd/>
            <a:tailEnd/>
          </a:ln>
          <a:effectLst/>
        </p:spPr>
        <p:txBody>
          <a:bodyPr>
            <a:spAutoFit/>
          </a:bodyPr>
          <a:lstStyle/>
          <a:p>
            <a:pPr marL="285750" indent="-285750" eaLnBrk="1" hangingPunct="1">
              <a:buFontTx/>
              <a:buChar char="•"/>
              <a:defRPr/>
            </a:pPr>
            <a:r>
              <a:rPr lang="en-US" sz="2000" dirty="0">
                <a:effectLst>
                  <a:outerShdw blurRad="38100" dist="38100" dir="2700000" algn="tl">
                    <a:srgbClr val="C0C0C0"/>
                  </a:outerShdw>
                </a:effectLst>
              </a:rPr>
              <a:t>GHSA HAS COACHES/REFEREE RECERTIFICATION CLINICS ONLINE</a:t>
            </a:r>
          </a:p>
          <a:p>
            <a:pPr marL="285750" indent="-285750" eaLnBrk="1" hangingPunct="1">
              <a:buFontTx/>
              <a:buChar char="•"/>
              <a:defRPr/>
            </a:pPr>
            <a:endParaRPr lang="en-US" sz="2000" dirty="0">
              <a:effectLst>
                <a:outerShdw blurRad="38100" dist="38100" dir="2700000" algn="tl">
                  <a:srgbClr val="C0C0C0"/>
                </a:outerShdw>
              </a:effectLst>
            </a:endParaRPr>
          </a:p>
          <a:p>
            <a:pPr marL="285750" indent="-285750" eaLnBrk="1" hangingPunct="1">
              <a:buFontTx/>
              <a:buChar char="•"/>
              <a:defRPr/>
            </a:pPr>
            <a:r>
              <a:rPr lang="en-US" sz="2000" dirty="0">
                <a:effectLst>
                  <a:outerShdw blurRad="38100" dist="38100" dir="2700000" algn="tl">
                    <a:srgbClr val="C0C0C0"/>
                  </a:outerShdw>
                </a:effectLst>
              </a:rPr>
              <a:t>TO BE REGISTERED AS A GHSA REFEREE, YOU MUST TAKE THE CLINIC ONLINE FROM JANUARY 11</a:t>
            </a:r>
            <a:r>
              <a:rPr lang="en-US" sz="2000" baseline="30000" dirty="0">
                <a:effectLst>
                  <a:outerShdw blurRad="38100" dist="38100" dir="2700000" algn="tl">
                    <a:srgbClr val="C0C0C0"/>
                  </a:outerShdw>
                </a:effectLst>
              </a:rPr>
              <a:t>TH</a:t>
            </a:r>
            <a:r>
              <a:rPr lang="en-US" sz="2000" dirty="0">
                <a:effectLst>
                  <a:outerShdw blurRad="38100" dist="38100" dir="2700000" algn="tl">
                    <a:srgbClr val="C0C0C0"/>
                  </a:outerShdw>
                </a:effectLst>
              </a:rPr>
              <a:t> THROUGH January 29</a:t>
            </a:r>
            <a:r>
              <a:rPr lang="en-US" sz="2000" baseline="30000" dirty="0">
                <a:effectLst>
                  <a:outerShdw blurRad="38100" dist="38100" dir="2700000" algn="tl">
                    <a:srgbClr val="C0C0C0"/>
                  </a:outerShdw>
                </a:effectLst>
              </a:rPr>
              <a:t>th</a:t>
            </a:r>
            <a:r>
              <a:rPr lang="en-US" sz="2000" dirty="0">
                <a:effectLst>
                  <a:outerShdw blurRad="38100" dist="38100" dir="2700000" algn="tl">
                    <a:srgbClr val="C0C0C0"/>
                  </a:outerShdw>
                </a:effectLst>
              </a:rPr>
              <a:t> </a:t>
            </a:r>
          </a:p>
          <a:p>
            <a:pPr eaLnBrk="1" hangingPunct="1">
              <a:defRPr/>
            </a:pPr>
            <a:endParaRPr lang="en-US" sz="2000" dirty="0">
              <a:effectLst>
                <a:outerShdw blurRad="38100" dist="38100" dir="2700000" algn="tl">
                  <a:srgbClr val="C0C0C0"/>
                </a:outerShdw>
              </a:effectLst>
            </a:endParaRPr>
          </a:p>
          <a:p>
            <a:pPr marL="285750" indent="-285750" eaLnBrk="1" hangingPunct="1">
              <a:buFontTx/>
              <a:buChar char="•"/>
              <a:defRPr/>
            </a:pPr>
            <a:r>
              <a:rPr lang="en-US" sz="2000" dirty="0">
                <a:effectLst>
                  <a:outerShdw blurRad="38100" dist="38100" dir="2700000" algn="tl">
                    <a:srgbClr val="C0C0C0"/>
                  </a:outerShdw>
                </a:effectLst>
              </a:rPr>
              <a:t>ON-LINE RULES EXAM – JANUARY 19</a:t>
            </a:r>
            <a:r>
              <a:rPr lang="en-US" sz="2000" baseline="30000" dirty="0">
                <a:effectLst>
                  <a:outerShdw blurRad="38100" dist="38100" dir="2700000" algn="tl">
                    <a:srgbClr val="C0C0C0"/>
                  </a:outerShdw>
                </a:effectLst>
              </a:rPr>
              <a:t>th</a:t>
            </a:r>
            <a:r>
              <a:rPr lang="en-US" sz="2000" dirty="0">
                <a:effectLst>
                  <a:outerShdw blurRad="38100" dist="38100" dir="2700000" algn="tl">
                    <a:srgbClr val="C0C0C0"/>
                  </a:outerShdw>
                </a:effectLst>
              </a:rPr>
              <a:t>  – February 1</a:t>
            </a:r>
            <a:r>
              <a:rPr lang="en-US" sz="2000" baseline="30000" dirty="0">
                <a:effectLst>
                  <a:outerShdw blurRad="38100" dist="38100" dir="2700000" algn="tl">
                    <a:srgbClr val="C0C0C0"/>
                  </a:outerShdw>
                </a:effectLst>
              </a:rPr>
              <a:t>ST</a:t>
            </a:r>
            <a:r>
              <a:rPr lang="en-US" sz="2000" dirty="0">
                <a:effectLst>
                  <a:outerShdw blurRad="38100" dist="38100" dir="2700000" algn="tl">
                    <a:srgbClr val="C0C0C0"/>
                  </a:outerShdw>
                </a:effectLst>
              </a:rPr>
              <a:t>  </a:t>
            </a:r>
          </a:p>
          <a:p>
            <a:pPr marL="285750" indent="-285750" eaLnBrk="1" hangingPunct="1">
              <a:buFontTx/>
              <a:buChar char="•"/>
              <a:defRPr/>
            </a:pPr>
            <a:endParaRPr lang="en-US" sz="2000" dirty="0">
              <a:effectLst>
                <a:outerShdw blurRad="38100" dist="38100" dir="2700000" algn="tl">
                  <a:srgbClr val="C0C0C0"/>
                </a:outerShdw>
              </a:effectLst>
            </a:endParaRPr>
          </a:p>
          <a:p>
            <a:pPr marL="285750" indent="-285750" eaLnBrk="1" hangingPunct="1">
              <a:buFontTx/>
              <a:buChar char="•"/>
              <a:defRPr/>
            </a:pPr>
            <a:r>
              <a:rPr lang="en-US" sz="2000" dirty="0">
                <a:effectLst>
                  <a:outerShdw blurRad="38100" dist="38100" dir="2700000" algn="tl">
                    <a:srgbClr val="C0C0C0"/>
                  </a:outerShdw>
                </a:effectLst>
              </a:rPr>
              <a:t>THE URRL IS:</a:t>
            </a:r>
          </a:p>
          <a:p>
            <a:pPr marL="285750" indent="-285750" eaLnBrk="1" hangingPunct="1">
              <a:buFontTx/>
              <a:buChar char="•"/>
              <a:defRPr/>
            </a:pPr>
            <a:endParaRPr lang="en-US" sz="2000" dirty="0">
              <a:effectLst>
                <a:outerShdw blurRad="38100" dist="38100" dir="2700000" algn="tl">
                  <a:srgbClr val="C0C0C0"/>
                </a:outerShdw>
              </a:effectLst>
            </a:endParaRPr>
          </a:p>
          <a:p>
            <a:pPr lvl="1" algn="ctr" eaLnBrk="1" hangingPunct="1">
              <a:defRPr/>
            </a:pPr>
            <a:r>
              <a:rPr lang="en-US" sz="2000" u="sng" dirty="0">
                <a:effectLst>
                  <a:outerShdw blurRad="38100" dist="38100" dir="2700000" algn="tl">
                    <a:srgbClr val="C0C0C0"/>
                  </a:outerShdw>
                </a:effectLst>
              </a:rPr>
              <a:t>http://www.ghsa.net/onlineclinics</a:t>
            </a:r>
          </a:p>
          <a:p>
            <a:pPr marL="285750" indent="-285750" eaLnBrk="1" hangingPunct="1">
              <a:buFontTx/>
              <a:buChar char="•"/>
              <a:defRPr/>
            </a:pPr>
            <a:endParaRPr lang="en-US" sz="2000" dirty="0">
              <a:effectLst>
                <a:outerShdw blurRad="38100" dist="38100" dir="2700000" algn="tl">
                  <a:srgbClr val="C0C0C0"/>
                </a:outerShdw>
              </a:effectLst>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1565275" y="2547938"/>
            <a:ext cx="5956300" cy="1098550"/>
          </a:xfrm>
          <a:prstGeom prst="rect">
            <a:avLst/>
          </a:prstGeom>
          <a:noFill/>
          <a:ln w="9525">
            <a:noFill/>
            <a:miter lim="800000"/>
            <a:headEnd/>
            <a:tailEnd/>
          </a:ln>
          <a:effectLst/>
        </p:spPr>
        <p:txBody>
          <a:bodyPr wrap="none">
            <a:spAutoFit/>
          </a:bodyPr>
          <a:lstStyle/>
          <a:p>
            <a:pPr eaLnBrk="1" hangingPunct="1">
              <a:defRPr/>
            </a:pPr>
            <a:r>
              <a:rPr lang="en-US" sz="6600" dirty="0">
                <a:effectLst>
                  <a:outerShdw blurRad="38100" dist="38100" dir="2700000" algn="tl">
                    <a:srgbClr val="C0C0C0"/>
                  </a:outerShdw>
                </a:effectLst>
                <a:latin typeface="Tahoma" pitchFamily="34" charset="0"/>
              </a:rPr>
              <a:t>QUESTIONS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21858"/>
                                        </p:tgtEl>
                                        <p:attrNameLst>
                                          <p:attrName>style.visibility</p:attrName>
                                        </p:attrNameLst>
                                      </p:cBhvr>
                                      <p:to>
                                        <p:strVal val="visible"/>
                                      </p:to>
                                    </p:set>
                                    <p:set>
                                      <p:cBhvr>
                                        <p:cTn id="7" dur="455" fill="hold">
                                          <p:stCondLst>
                                            <p:cond delay="0"/>
                                          </p:stCondLst>
                                        </p:cTn>
                                        <p:tgtEl>
                                          <p:spTgt spid="121858"/>
                                        </p:tgtEl>
                                        <p:attrNameLst>
                                          <p:attrName>style.rotation</p:attrName>
                                        </p:attrNameLst>
                                      </p:cBhvr>
                                      <p:to>
                                        <p:strVal val="-45.0"/>
                                      </p:to>
                                    </p:set>
                                    <p:anim calcmode="lin" valueType="num">
                                      <p:cBhvr>
                                        <p:cTn id="8" dur="455" fill="hold">
                                          <p:stCondLst>
                                            <p:cond delay="455"/>
                                          </p:stCondLst>
                                        </p:cTn>
                                        <p:tgtEl>
                                          <p:spTgt spid="12185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2185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2185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2185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54" descr="whistle_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63" y="2819400"/>
            <a:ext cx="441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 60"/>
          <p:cNvGrpSpPr>
            <a:grpSpLocks/>
          </p:cNvGrpSpPr>
          <p:nvPr/>
        </p:nvGrpSpPr>
        <p:grpSpPr bwMode="auto">
          <a:xfrm>
            <a:off x="5410200" y="1295400"/>
            <a:ext cx="2971800" cy="5181600"/>
            <a:chOff x="3408" y="816"/>
            <a:chExt cx="1872" cy="3264"/>
          </a:xfrm>
        </p:grpSpPr>
        <p:pic>
          <p:nvPicPr>
            <p:cNvPr id="31749" name="Picture 55" descr="MCj028898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 y="1777"/>
              <a:ext cx="1458" cy="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Freeform 56"/>
            <p:cNvSpPr>
              <a:spLocks/>
            </p:cNvSpPr>
            <p:nvPr/>
          </p:nvSpPr>
          <p:spPr bwMode="auto">
            <a:xfrm>
              <a:off x="3408" y="816"/>
              <a:ext cx="1186" cy="1444"/>
            </a:xfrm>
            <a:custGeom>
              <a:avLst/>
              <a:gdLst>
                <a:gd name="T0" fmla="*/ 238145 w 894"/>
                <a:gd name="T1" fmla="*/ 3573 h 1380"/>
                <a:gd name="T2" fmla="*/ 230256 w 894"/>
                <a:gd name="T3" fmla="*/ 3121 h 1380"/>
                <a:gd name="T4" fmla="*/ 222338 w 894"/>
                <a:gd name="T5" fmla="*/ 2840 h 1380"/>
                <a:gd name="T6" fmla="*/ 209411 w 894"/>
                <a:gd name="T7" fmla="*/ 2676 h 1380"/>
                <a:gd name="T8" fmla="*/ 201457 w 894"/>
                <a:gd name="T9" fmla="*/ 2551 h 1380"/>
                <a:gd name="T10" fmla="*/ 170187 w 894"/>
                <a:gd name="T11" fmla="*/ 2205 h 1380"/>
                <a:gd name="T12" fmla="*/ 122971 w 894"/>
                <a:gd name="T13" fmla="*/ 1919 h 1380"/>
                <a:gd name="T14" fmla="*/ 91284 w 894"/>
                <a:gd name="T15" fmla="*/ 1778 h 1380"/>
                <a:gd name="T16" fmla="*/ 49016 w 894"/>
                <a:gd name="T17" fmla="*/ 1598 h 1380"/>
                <a:gd name="T18" fmla="*/ 33748 w 894"/>
                <a:gd name="T19" fmla="*/ 1507 h 1380"/>
                <a:gd name="T20" fmla="*/ 31058 w 894"/>
                <a:gd name="T21" fmla="*/ 1453 h 1380"/>
                <a:gd name="T22" fmla="*/ 22911 w 894"/>
                <a:gd name="T23" fmla="*/ 1417 h 1380"/>
                <a:gd name="T24" fmla="*/ 9765 w 894"/>
                <a:gd name="T25" fmla="*/ 1257 h 1380"/>
                <a:gd name="T26" fmla="*/ 44188 w 894"/>
                <a:gd name="T27" fmla="*/ 498 h 1380"/>
                <a:gd name="T28" fmla="*/ 73020 w 894"/>
                <a:gd name="T29" fmla="*/ 339 h 1380"/>
                <a:gd name="T30" fmla="*/ 172819 w 894"/>
                <a:gd name="T31" fmla="*/ 120 h 1380"/>
                <a:gd name="T32" fmla="*/ 327457 w 894"/>
                <a:gd name="T33" fmla="*/ 249 h 1380"/>
                <a:gd name="T34" fmla="*/ 338075 w 894"/>
                <a:gd name="T35" fmla="*/ 411 h 1380"/>
                <a:gd name="T36" fmla="*/ 322247 w 894"/>
                <a:gd name="T37" fmla="*/ 1154 h 1380"/>
                <a:gd name="T38" fmla="*/ 309059 w 894"/>
                <a:gd name="T39" fmla="*/ 1257 h 1380"/>
                <a:gd name="T40" fmla="*/ 274803 w 894"/>
                <a:gd name="T41" fmla="*/ 1577 h 1380"/>
                <a:gd name="T42" fmla="*/ 259352 w 894"/>
                <a:gd name="T43" fmla="*/ 1755 h 1380"/>
                <a:gd name="T44" fmla="*/ 253910 w 894"/>
                <a:gd name="T45" fmla="*/ 1817 h 1380"/>
                <a:gd name="T46" fmla="*/ 240873 w 894"/>
                <a:gd name="T47" fmla="*/ 2047 h 1380"/>
                <a:gd name="T48" fmla="*/ 225075 w 894"/>
                <a:gd name="T49" fmla="*/ 2457 h 1380"/>
                <a:gd name="T50" fmla="*/ 227693 w 894"/>
                <a:gd name="T51" fmla="*/ 2733 h 1380"/>
                <a:gd name="T52" fmla="*/ 232967 w 894"/>
                <a:gd name="T53" fmla="*/ 2840 h 1380"/>
                <a:gd name="T54" fmla="*/ 238145 w 894"/>
                <a:gd name="T55" fmla="*/ 3573 h 13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4"/>
                <a:gd name="T85" fmla="*/ 0 h 1380"/>
                <a:gd name="T86" fmla="*/ 894 w 894"/>
                <a:gd name="T87" fmla="*/ 1380 h 13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4" h="1380">
                  <a:moveTo>
                    <a:pt x="630" y="1380"/>
                  </a:moveTo>
                  <a:cubicBezTo>
                    <a:pt x="625" y="1288"/>
                    <a:pt x="626" y="1274"/>
                    <a:pt x="609" y="1206"/>
                  </a:cubicBezTo>
                  <a:cubicBezTo>
                    <a:pt x="599" y="1083"/>
                    <a:pt x="615" y="1159"/>
                    <a:pt x="588" y="1095"/>
                  </a:cubicBezTo>
                  <a:cubicBezTo>
                    <a:pt x="579" y="1073"/>
                    <a:pt x="554" y="1033"/>
                    <a:pt x="554" y="1033"/>
                  </a:cubicBezTo>
                  <a:cubicBezTo>
                    <a:pt x="536" y="961"/>
                    <a:pt x="560" y="1044"/>
                    <a:pt x="533" y="984"/>
                  </a:cubicBezTo>
                  <a:cubicBezTo>
                    <a:pt x="510" y="933"/>
                    <a:pt x="512" y="874"/>
                    <a:pt x="450" y="852"/>
                  </a:cubicBezTo>
                  <a:cubicBezTo>
                    <a:pt x="421" y="796"/>
                    <a:pt x="370" y="778"/>
                    <a:pt x="325" y="741"/>
                  </a:cubicBezTo>
                  <a:cubicBezTo>
                    <a:pt x="298" y="719"/>
                    <a:pt x="275" y="697"/>
                    <a:pt x="241" y="686"/>
                  </a:cubicBezTo>
                  <a:cubicBezTo>
                    <a:pt x="206" y="662"/>
                    <a:pt x="171" y="630"/>
                    <a:pt x="130" y="616"/>
                  </a:cubicBezTo>
                  <a:cubicBezTo>
                    <a:pt x="86" y="549"/>
                    <a:pt x="157" y="650"/>
                    <a:pt x="89" y="582"/>
                  </a:cubicBezTo>
                  <a:cubicBezTo>
                    <a:pt x="84" y="577"/>
                    <a:pt x="87" y="567"/>
                    <a:pt x="82" y="561"/>
                  </a:cubicBezTo>
                  <a:cubicBezTo>
                    <a:pt x="77" y="554"/>
                    <a:pt x="68" y="552"/>
                    <a:pt x="61" y="547"/>
                  </a:cubicBezTo>
                  <a:cubicBezTo>
                    <a:pt x="53" y="524"/>
                    <a:pt x="26" y="485"/>
                    <a:pt x="26" y="485"/>
                  </a:cubicBezTo>
                  <a:cubicBezTo>
                    <a:pt x="0" y="380"/>
                    <a:pt x="22" y="256"/>
                    <a:pt x="117" y="193"/>
                  </a:cubicBezTo>
                  <a:cubicBezTo>
                    <a:pt x="136" y="163"/>
                    <a:pt x="164" y="150"/>
                    <a:pt x="193" y="131"/>
                  </a:cubicBezTo>
                  <a:cubicBezTo>
                    <a:pt x="271" y="79"/>
                    <a:pt x="365" y="59"/>
                    <a:pt x="457" y="47"/>
                  </a:cubicBezTo>
                  <a:cubicBezTo>
                    <a:pt x="550" y="49"/>
                    <a:pt x="770" y="0"/>
                    <a:pt x="866" y="96"/>
                  </a:cubicBezTo>
                  <a:cubicBezTo>
                    <a:pt x="874" y="119"/>
                    <a:pt x="886" y="136"/>
                    <a:pt x="894" y="158"/>
                  </a:cubicBezTo>
                  <a:cubicBezTo>
                    <a:pt x="888" y="321"/>
                    <a:pt x="892" y="324"/>
                    <a:pt x="852" y="443"/>
                  </a:cubicBezTo>
                  <a:cubicBezTo>
                    <a:pt x="846" y="460"/>
                    <a:pt x="827" y="470"/>
                    <a:pt x="817" y="485"/>
                  </a:cubicBezTo>
                  <a:cubicBezTo>
                    <a:pt x="804" y="529"/>
                    <a:pt x="753" y="571"/>
                    <a:pt x="727" y="609"/>
                  </a:cubicBezTo>
                  <a:cubicBezTo>
                    <a:pt x="712" y="631"/>
                    <a:pt x="701" y="656"/>
                    <a:pt x="686" y="679"/>
                  </a:cubicBezTo>
                  <a:cubicBezTo>
                    <a:pt x="681" y="686"/>
                    <a:pt x="672" y="700"/>
                    <a:pt x="672" y="700"/>
                  </a:cubicBezTo>
                  <a:cubicBezTo>
                    <a:pt x="663" y="733"/>
                    <a:pt x="646" y="756"/>
                    <a:pt x="637" y="790"/>
                  </a:cubicBezTo>
                  <a:cubicBezTo>
                    <a:pt x="624" y="842"/>
                    <a:pt x="612" y="900"/>
                    <a:pt x="595" y="950"/>
                  </a:cubicBezTo>
                  <a:cubicBezTo>
                    <a:pt x="597" y="985"/>
                    <a:pt x="597" y="1020"/>
                    <a:pt x="602" y="1054"/>
                  </a:cubicBezTo>
                  <a:cubicBezTo>
                    <a:pt x="604" y="1068"/>
                    <a:pt x="616" y="1095"/>
                    <a:pt x="616" y="1095"/>
                  </a:cubicBezTo>
                  <a:cubicBezTo>
                    <a:pt x="626" y="1273"/>
                    <a:pt x="621" y="1178"/>
                    <a:pt x="630" y="1380"/>
                  </a:cubicBezTo>
                  <a:close/>
                </a:path>
              </a:pathLst>
            </a:custGeom>
            <a:solidFill>
              <a:srgbClr val="008000"/>
            </a:solidFill>
            <a:ln w="9525" cap="flat" cmpd="sng">
              <a:solidFill>
                <a:schemeClr val="tx1"/>
              </a:solidFill>
              <a:prstDash val="solid"/>
              <a:round/>
              <a:headEnd/>
              <a:tailEnd/>
            </a:ln>
          </p:spPr>
          <p:txBody>
            <a:bodyPr wrap="none">
              <a:spAutoFit/>
            </a:bodyPr>
            <a:lstStyle/>
            <a:p>
              <a:endParaRPr lang="en-US" dirty="0"/>
            </a:p>
          </p:txBody>
        </p:sp>
        <p:sp>
          <p:nvSpPr>
            <p:cNvPr id="15417" name="Text Box 57"/>
            <p:cNvSpPr txBox="1">
              <a:spLocks noChangeArrowheads="1"/>
            </p:cNvSpPr>
            <p:nvPr/>
          </p:nvSpPr>
          <p:spPr bwMode="auto">
            <a:xfrm>
              <a:off x="3831" y="957"/>
              <a:ext cx="511" cy="518"/>
            </a:xfrm>
            <a:prstGeom prst="rect">
              <a:avLst/>
            </a:prstGeom>
            <a:noFill/>
            <a:ln w="9525" algn="ctr">
              <a:noFill/>
              <a:miter lim="800000"/>
              <a:headEnd/>
              <a:tailEnd/>
            </a:ln>
            <a:effectLst/>
          </p:spPr>
          <p:txBody>
            <a:bodyPr wrap="none">
              <a:spAutoFit/>
            </a:bodyPr>
            <a:lstStyle/>
            <a:p>
              <a:pPr eaLnBrk="1" hangingPunct="1">
                <a:defRPr/>
              </a:pPr>
              <a:r>
                <a:rPr lang="en-US" sz="2400" dirty="0">
                  <a:solidFill>
                    <a:schemeClr val="tx2"/>
                  </a:solidFill>
                  <a:effectLst>
                    <a:outerShdw blurRad="38100" dist="38100" dir="2700000" algn="tl">
                      <a:srgbClr val="C0C0C0"/>
                    </a:outerShdw>
                  </a:effectLst>
                </a:rPr>
                <a:t>Play</a:t>
              </a:r>
            </a:p>
            <a:p>
              <a:pPr eaLnBrk="1" hangingPunct="1">
                <a:defRPr/>
              </a:pPr>
              <a:r>
                <a:rPr lang="en-US" sz="2400" dirty="0">
                  <a:solidFill>
                    <a:schemeClr val="tx2"/>
                  </a:solidFill>
                  <a:effectLst>
                    <a:outerShdw blurRad="38100" dist="38100" dir="2700000" algn="tl">
                      <a:srgbClr val="C0C0C0"/>
                    </a:outerShdw>
                  </a:effectLst>
                </a:rPr>
                <a:t>On!</a:t>
              </a:r>
            </a:p>
          </p:txBody>
        </p:sp>
      </p:grpSp>
      <p:sp>
        <p:nvSpPr>
          <p:cNvPr id="31748" name="Text Box 59"/>
          <p:cNvSpPr txBox="1">
            <a:spLocks noChangeArrowheads="1"/>
          </p:cNvSpPr>
          <p:nvPr/>
        </p:nvSpPr>
        <p:spPr bwMode="auto">
          <a:xfrm>
            <a:off x="1404938" y="136525"/>
            <a:ext cx="6305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solidFill>
                  <a:srgbClr val="000099"/>
                </a:solidFill>
                <a:latin typeface="Arial" panose="020B0604020202020204" pitchFamily="34" charset="0"/>
              </a:rPr>
              <a:t>Application of Advantage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Oval 95"/>
          <p:cNvSpPr>
            <a:spLocks noChangeArrowheads="1"/>
          </p:cNvSpPr>
          <p:nvPr/>
        </p:nvSpPr>
        <p:spPr bwMode="auto">
          <a:xfrm>
            <a:off x="6858000" y="3305175"/>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 name="Rectangle 2"/>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General Patterns I</a:t>
            </a:r>
          </a:p>
        </p:txBody>
      </p:sp>
      <p:grpSp>
        <p:nvGrpSpPr>
          <p:cNvPr id="33796" name="Group 96"/>
          <p:cNvGrpSpPr>
            <a:grpSpLocks/>
          </p:cNvGrpSpPr>
          <p:nvPr/>
        </p:nvGrpSpPr>
        <p:grpSpPr bwMode="auto">
          <a:xfrm>
            <a:off x="152400" y="1600200"/>
            <a:ext cx="8763000" cy="4191000"/>
            <a:chOff x="96" y="1008"/>
            <a:chExt cx="5520" cy="2640"/>
          </a:xfrm>
        </p:grpSpPr>
        <p:sp>
          <p:nvSpPr>
            <p:cNvPr id="33824" name="Line 4"/>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5" name="Line 5"/>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6" name="Line 6"/>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7" name="Line 7"/>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8" name="Oval 8"/>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3829" name="Group 56"/>
            <p:cNvGrpSpPr>
              <a:grpSpLocks/>
            </p:cNvGrpSpPr>
            <p:nvPr/>
          </p:nvGrpSpPr>
          <p:grpSpPr bwMode="auto">
            <a:xfrm>
              <a:off x="5424" y="2112"/>
              <a:ext cx="192" cy="384"/>
              <a:chOff x="5424" y="2112"/>
              <a:chExt cx="192" cy="384"/>
            </a:xfrm>
          </p:grpSpPr>
          <p:sp>
            <p:nvSpPr>
              <p:cNvPr id="33846" name="Line 9"/>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7" name="Line 10"/>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8" name="Line 11"/>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3830" name="Oval 12"/>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1" name="Rectangle 13"/>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2" name="Rectangle 14"/>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3" name="Oval 15"/>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4" name="Freeform 51"/>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3835" name="Freeform 52"/>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3836" name="Line 53"/>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37" name="Rectangle 54"/>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8" name="Rectangle 55"/>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3839" name="Group 57"/>
            <p:cNvGrpSpPr>
              <a:grpSpLocks/>
            </p:cNvGrpSpPr>
            <p:nvPr/>
          </p:nvGrpSpPr>
          <p:grpSpPr bwMode="auto">
            <a:xfrm flipH="1">
              <a:off x="96" y="2112"/>
              <a:ext cx="240" cy="384"/>
              <a:chOff x="5424" y="2112"/>
              <a:chExt cx="192" cy="384"/>
            </a:xfrm>
          </p:grpSpPr>
          <p:sp>
            <p:nvSpPr>
              <p:cNvPr id="33843" name="Line 58"/>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4" name="Line 59"/>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5" name="Line 60"/>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3840" name="Oval 61"/>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41" name="Freeform 62"/>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3842" name="Freeform 63"/>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 name="Group 77"/>
          <p:cNvGrpSpPr>
            <a:grpSpLocks/>
          </p:cNvGrpSpPr>
          <p:nvPr/>
        </p:nvGrpSpPr>
        <p:grpSpPr bwMode="auto">
          <a:xfrm>
            <a:off x="381000" y="1752600"/>
            <a:ext cx="8305800" cy="3810000"/>
            <a:chOff x="240" y="1104"/>
            <a:chExt cx="5232" cy="2400"/>
          </a:xfrm>
        </p:grpSpPr>
        <p:sp>
          <p:nvSpPr>
            <p:cNvPr id="33820" name="Line 65"/>
            <p:cNvSpPr>
              <a:spLocks noChangeShapeType="1"/>
            </p:cNvSpPr>
            <p:nvPr/>
          </p:nvSpPr>
          <p:spPr bwMode="auto">
            <a:xfrm flipH="1">
              <a:off x="1248" y="1104"/>
              <a:ext cx="3216" cy="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1" name="Line 66"/>
            <p:cNvSpPr>
              <a:spLocks noChangeShapeType="1"/>
            </p:cNvSpPr>
            <p:nvPr/>
          </p:nvSpPr>
          <p:spPr bwMode="auto">
            <a:xfrm flipH="1">
              <a:off x="240" y="1104"/>
              <a:ext cx="1008" cy="96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2" name="Line 67"/>
            <p:cNvSpPr>
              <a:spLocks noChangeShapeType="1"/>
            </p:cNvSpPr>
            <p:nvPr/>
          </p:nvSpPr>
          <p:spPr bwMode="auto">
            <a:xfrm flipH="1">
              <a:off x="1248" y="3504"/>
              <a:ext cx="3216" cy="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3" name="Line 68"/>
            <p:cNvSpPr>
              <a:spLocks noChangeShapeType="1"/>
            </p:cNvSpPr>
            <p:nvPr/>
          </p:nvSpPr>
          <p:spPr bwMode="auto">
            <a:xfrm flipH="1">
              <a:off x="4464" y="2544"/>
              <a:ext cx="1008" cy="96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6" name="Group 94"/>
          <p:cNvGrpSpPr>
            <a:grpSpLocks/>
          </p:cNvGrpSpPr>
          <p:nvPr/>
        </p:nvGrpSpPr>
        <p:grpSpPr bwMode="auto">
          <a:xfrm>
            <a:off x="3124200" y="1600200"/>
            <a:ext cx="3505200" cy="4191000"/>
            <a:chOff x="1968" y="1008"/>
            <a:chExt cx="2208" cy="2640"/>
          </a:xfrm>
        </p:grpSpPr>
        <p:grpSp>
          <p:nvGrpSpPr>
            <p:cNvPr id="33810" name="Group 90"/>
            <p:cNvGrpSpPr>
              <a:grpSpLocks/>
            </p:cNvGrpSpPr>
            <p:nvPr/>
          </p:nvGrpSpPr>
          <p:grpSpPr bwMode="auto">
            <a:xfrm>
              <a:off x="1968" y="1008"/>
              <a:ext cx="1872" cy="2640"/>
              <a:chOff x="1968" y="1008"/>
              <a:chExt cx="1872" cy="2640"/>
            </a:xfrm>
          </p:grpSpPr>
          <p:sp>
            <p:nvSpPr>
              <p:cNvPr id="33812" name="Line 79"/>
              <p:cNvSpPr>
                <a:spLocks noChangeShapeType="1"/>
              </p:cNvSpPr>
              <p:nvPr/>
            </p:nvSpPr>
            <p:spPr bwMode="auto">
              <a:xfrm>
                <a:off x="1968" y="1584"/>
                <a:ext cx="1584" cy="0"/>
              </a:xfrm>
              <a:prstGeom prst="line">
                <a:avLst/>
              </a:prstGeom>
              <a:noFill/>
              <a:ln w="22225">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33813" name="Line 80"/>
              <p:cNvSpPr>
                <a:spLocks noChangeShapeType="1"/>
              </p:cNvSpPr>
              <p:nvPr/>
            </p:nvSpPr>
            <p:spPr bwMode="auto">
              <a:xfrm>
                <a:off x="1968" y="2976"/>
                <a:ext cx="1584" cy="0"/>
              </a:xfrm>
              <a:prstGeom prst="line">
                <a:avLst/>
              </a:prstGeom>
              <a:noFill/>
              <a:ln w="22225">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grpSp>
            <p:nvGrpSpPr>
              <p:cNvPr id="33814" name="Group 88"/>
              <p:cNvGrpSpPr>
                <a:grpSpLocks/>
              </p:cNvGrpSpPr>
              <p:nvPr/>
            </p:nvGrpSpPr>
            <p:grpSpPr bwMode="auto">
              <a:xfrm>
                <a:off x="3600" y="3408"/>
                <a:ext cx="240" cy="240"/>
                <a:chOff x="3552" y="3072"/>
                <a:chExt cx="240" cy="240"/>
              </a:xfrm>
            </p:grpSpPr>
            <p:sp>
              <p:nvSpPr>
                <p:cNvPr id="33818" name="Oval 82"/>
                <p:cNvSpPr>
                  <a:spLocks noChangeArrowheads="1"/>
                </p:cNvSpPr>
                <p:nvPr/>
              </p:nvSpPr>
              <p:spPr bwMode="auto">
                <a:xfrm>
                  <a:off x="3552" y="3072"/>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19" name="Text Box 83"/>
                <p:cNvSpPr txBox="1">
                  <a:spLocks noChangeArrowheads="1"/>
                </p:cNvSpPr>
                <p:nvPr/>
              </p:nvSpPr>
              <p:spPr bwMode="auto">
                <a:xfrm>
                  <a:off x="3576" y="308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L</a:t>
                  </a:r>
                </a:p>
              </p:txBody>
            </p:sp>
          </p:grpSp>
          <p:grpSp>
            <p:nvGrpSpPr>
              <p:cNvPr id="33815" name="Group 87"/>
              <p:cNvGrpSpPr>
                <a:grpSpLocks/>
              </p:cNvGrpSpPr>
              <p:nvPr/>
            </p:nvGrpSpPr>
            <p:grpSpPr bwMode="auto">
              <a:xfrm>
                <a:off x="2640" y="1008"/>
                <a:ext cx="240" cy="240"/>
                <a:chOff x="1824" y="1008"/>
                <a:chExt cx="240" cy="240"/>
              </a:xfrm>
            </p:grpSpPr>
            <p:sp>
              <p:nvSpPr>
                <p:cNvPr id="33816" name="Oval 85"/>
                <p:cNvSpPr>
                  <a:spLocks noChangeArrowheads="1"/>
                </p:cNvSpPr>
                <p:nvPr/>
              </p:nvSpPr>
              <p:spPr bwMode="auto">
                <a:xfrm>
                  <a:off x="1824" y="1008"/>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17" name="Text Box 86"/>
                <p:cNvSpPr txBox="1">
                  <a:spLocks noChangeArrowheads="1"/>
                </p:cNvSpPr>
                <p:nvPr/>
              </p:nvSpPr>
              <p:spPr bwMode="auto">
                <a:xfrm>
                  <a:off x="1848" y="1017"/>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T</a:t>
                  </a:r>
                </a:p>
              </p:txBody>
            </p:sp>
          </p:grpSp>
        </p:grpSp>
        <p:sp>
          <p:nvSpPr>
            <p:cNvPr id="33811" name="Text Box 91"/>
            <p:cNvSpPr txBox="1">
              <a:spLocks noChangeArrowheads="1"/>
            </p:cNvSpPr>
            <p:nvPr/>
          </p:nvSpPr>
          <p:spPr bwMode="auto">
            <a:xfrm>
              <a:off x="3391" y="3120"/>
              <a:ext cx="7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chemeClr val="accent2"/>
                  </a:solidFill>
                  <a:latin typeface="Arial" panose="020B0604020202020204" pitchFamily="34" charset="0"/>
                </a:rPr>
                <a:t>b. Lead right</a:t>
              </a:r>
            </a:p>
          </p:txBody>
        </p:sp>
      </p:grpSp>
      <p:grpSp>
        <p:nvGrpSpPr>
          <p:cNvPr id="10" name="Group 93"/>
          <p:cNvGrpSpPr>
            <a:grpSpLocks/>
          </p:cNvGrpSpPr>
          <p:nvPr/>
        </p:nvGrpSpPr>
        <p:grpSpPr bwMode="auto">
          <a:xfrm>
            <a:off x="2209800" y="1600200"/>
            <a:ext cx="3429000" cy="4114800"/>
            <a:chOff x="1392" y="1008"/>
            <a:chExt cx="2160" cy="2592"/>
          </a:xfrm>
        </p:grpSpPr>
        <p:grpSp>
          <p:nvGrpSpPr>
            <p:cNvPr id="33800" name="Group 89"/>
            <p:cNvGrpSpPr>
              <a:grpSpLocks/>
            </p:cNvGrpSpPr>
            <p:nvPr/>
          </p:nvGrpSpPr>
          <p:grpSpPr bwMode="auto">
            <a:xfrm>
              <a:off x="1584" y="1008"/>
              <a:ext cx="1968" cy="2592"/>
              <a:chOff x="1584" y="1008"/>
              <a:chExt cx="1968" cy="2592"/>
            </a:xfrm>
          </p:grpSpPr>
          <p:sp>
            <p:nvSpPr>
              <p:cNvPr id="33802" name="Line 69"/>
              <p:cNvSpPr>
                <a:spLocks noChangeShapeType="1"/>
              </p:cNvSpPr>
              <p:nvPr/>
            </p:nvSpPr>
            <p:spPr bwMode="auto">
              <a:xfrm flipH="1">
                <a:off x="1968" y="1536"/>
                <a:ext cx="1584" cy="0"/>
              </a:xfrm>
              <a:prstGeom prst="line">
                <a:avLst/>
              </a:prstGeom>
              <a:noFill/>
              <a:ln w="22225">
                <a:solidFill>
                  <a:srgbClr val="008000"/>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33803" name="Line 70"/>
              <p:cNvSpPr>
                <a:spLocks noChangeShapeType="1"/>
              </p:cNvSpPr>
              <p:nvPr/>
            </p:nvSpPr>
            <p:spPr bwMode="auto">
              <a:xfrm flipH="1">
                <a:off x="1968" y="3024"/>
                <a:ext cx="1584" cy="0"/>
              </a:xfrm>
              <a:prstGeom prst="line">
                <a:avLst/>
              </a:prstGeom>
              <a:noFill/>
              <a:ln w="22225">
                <a:solidFill>
                  <a:srgbClr val="008000"/>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grpSp>
            <p:nvGrpSpPr>
              <p:cNvPr id="33804" name="Group 78"/>
              <p:cNvGrpSpPr>
                <a:grpSpLocks/>
              </p:cNvGrpSpPr>
              <p:nvPr/>
            </p:nvGrpSpPr>
            <p:grpSpPr bwMode="auto">
              <a:xfrm>
                <a:off x="2880" y="3360"/>
                <a:ext cx="240" cy="240"/>
                <a:chOff x="2880" y="3360"/>
                <a:chExt cx="240" cy="240"/>
              </a:xfrm>
            </p:grpSpPr>
            <p:sp>
              <p:nvSpPr>
                <p:cNvPr id="33808" name="Oval 72"/>
                <p:cNvSpPr>
                  <a:spLocks noChangeArrowheads="1"/>
                </p:cNvSpPr>
                <p:nvPr/>
              </p:nvSpPr>
              <p:spPr bwMode="auto">
                <a:xfrm>
                  <a:off x="2880" y="3360"/>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09" name="Text Box 73"/>
                <p:cNvSpPr txBox="1">
                  <a:spLocks noChangeArrowheads="1"/>
                </p:cNvSpPr>
                <p:nvPr/>
              </p:nvSpPr>
              <p:spPr bwMode="auto">
                <a:xfrm>
                  <a:off x="2904" y="336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T</a:t>
                  </a:r>
                </a:p>
              </p:txBody>
            </p:sp>
          </p:grpSp>
          <p:grpSp>
            <p:nvGrpSpPr>
              <p:cNvPr id="33805" name="Group 74"/>
              <p:cNvGrpSpPr>
                <a:grpSpLocks/>
              </p:cNvGrpSpPr>
              <p:nvPr/>
            </p:nvGrpSpPr>
            <p:grpSpPr bwMode="auto">
              <a:xfrm>
                <a:off x="1584" y="1008"/>
                <a:ext cx="240" cy="240"/>
                <a:chOff x="4608" y="3264"/>
                <a:chExt cx="240" cy="240"/>
              </a:xfrm>
            </p:grpSpPr>
            <p:sp>
              <p:nvSpPr>
                <p:cNvPr id="33806" name="Oval 75"/>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07" name="Text Box 76"/>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sp>
          <p:nvSpPr>
            <p:cNvPr id="33801" name="Text Box 92"/>
            <p:cNvSpPr txBox="1">
              <a:spLocks noChangeArrowheads="1"/>
            </p:cNvSpPr>
            <p:nvPr/>
          </p:nvSpPr>
          <p:spPr bwMode="auto">
            <a:xfrm>
              <a:off x="1392" y="3120"/>
              <a:ext cx="6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008000"/>
                  </a:solidFill>
                  <a:latin typeface="Arial" panose="020B0604020202020204" pitchFamily="34" charset="0"/>
                </a:rPr>
                <a:t>a. Lead left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Oval 83"/>
          <p:cNvSpPr>
            <a:spLocks noChangeArrowheads="1"/>
          </p:cNvSpPr>
          <p:nvPr/>
        </p:nvSpPr>
        <p:spPr bwMode="auto">
          <a:xfrm>
            <a:off x="1676400" y="3314700"/>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 name="Rectangle 2"/>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General Patterns II</a:t>
            </a:r>
          </a:p>
        </p:txBody>
      </p:sp>
      <p:grpSp>
        <p:nvGrpSpPr>
          <p:cNvPr id="35844" name="Group 84"/>
          <p:cNvGrpSpPr>
            <a:grpSpLocks/>
          </p:cNvGrpSpPr>
          <p:nvPr/>
        </p:nvGrpSpPr>
        <p:grpSpPr bwMode="auto">
          <a:xfrm>
            <a:off x="152400" y="1600200"/>
            <a:ext cx="8763000" cy="4191000"/>
            <a:chOff x="96" y="1008"/>
            <a:chExt cx="5520" cy="2640"/>
          </a:xfrm>
        </p:grpSpPr>
        <p:sp>
          <p:nvSpPr>
            <p:cNvPr id="35891" name="Line 4"/>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2" name="Line 5"/>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3" name="Line 6"/>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4" name="Line 7"/>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5" name="Oval 8"/>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5896" name="Group 9"/>
            <p:cNvGrpSpPr>
              <a:grpSpLocks/>
            </p:cNvGrpSpPr>
            <p:nvPr/>
          </p:nvGrpSpPr>
          <p:grpSpPr bwMode="auto">
            <a:xfrm>
              <a:off x="5424" y="2112"/>
              <a:ext cx="192" cy="384"/>
              <a:chOff x="5424" y="2112"/>
              <a:chExt cx="192" cy="384"/>
            </a:xfrm>
          </p:grpSpPr>
          <p:sp>
            <p:nvSpPr>
              <p:cNvPr id="35913" name="Line 10"/>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4" name="Line 11"/>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5" name="Line 12"/>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5897" name="Oval 13"/>
            <p:cNvSpPr>
              <a:spLocks noChangeArrowheads="1"/>
            </p:cNvSpPr>
            <p:nvPr/>
          </p:nvSpPr>
          <p:spPr bwMode="auto">
            <a:xfrm>
              <a:off x="4320"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98" name="Rectangle 14"/>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99" name="Rectangle 15"/>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0" name="Oval 16"/>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1" name="Freeform 17"/>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902" name="Freeform 18"/>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903" name="Line 19"/>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04" name="Rectangle 20"/>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5" name="Rectangle 21"/>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5906" name="Group 22"/>
            <p:cNvGrpSpPr>
              <a:grpSpLocks/>
            </p:cNvGrpSpPr>
            <p:nvPr/>
          </p:nvGrpSpPr>
          <p:grpSpPr bwMode="auto">
            <a:xfrm flipH="1">
              <a:off x="96" y="2112"/>
              <a:ext cx="240" cy="384"/>
              <a:chOff x="5424" y="2112"/>
              <a:chExt cx="192" cy="384"/>
            </a:xfrm>
          </p:grpSpPr>
          <p:sp>
            <p:nvSpPr>
              <p:cNvPr id="35910" name="Line 23"/>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1" name="Line 24"/>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2" name="Line 25"/>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5907" name="Oval 26"/>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8" name="Freeform 27"/>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909" name="Freeform 28"/>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35845" name="Text Box 55"/>
          <p:cNvSpPr txBox="1">
            <a:spLocks noChangeArrowheads="1"/>
          </p:cNvSpPr>
          <p:nvPr/>
        </p:nvSpPr>
        <p:spPr bwMode="auto">
          <a:xfrm>
            <a:off x="2505075" y="6019800"/>
            <a:ext cx="4306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AutoNum type="arabicPeriod"/>
            </a:pPr>
            <a:r>
              <a:rPr lang="en-US" altLang="en-US" sz="2000" dirty="0">
                <a:latin typeface="Arial" panose="020B0604020202020204" pitchFamily="34" charset="0"/>
              </a:rPr>
              <a:t>Out of bounds responsibilities</a:t>
            </a:r>
          </a:p>
          <a:p>
            <a:pPr eaLnBrk="1" hangingPunct="1">
              <a:spcBef>
                <a:spcPct val="0"/>
              </a:spcBef>
              <a:buFontTx/>
              <a:buAutoNum type="arabicPeriod"/>
            </a:pPr>
            <a:r>
              <a:rPr lang="en-US" altLang="en-US" sz="2000" dirty="0">
                <a:latin typeface="Arial" panose="020B0604020202020204" pitchFamily="34" charset="0"/>
              </a:rPr>
              <a:t>Adjust to flow</a:t>
            </a:r>
          </a:p>
        </p:txBody>
      </p:sp>
      <p:grpSp>
        <p:nvGrpSpPr>
          <p:cNvPr id="5" name="Group 105"/>
          <p:cNvGrpSpPr>
            <a:grpSpLocks/>
          </p:cNvGrpSpPr>
          <p:nvPr/>
        </p:nvGrpSpPr>
        <p:grpSpPr bwMode="auto">
          <a:xfrm>
            <a:off x="590550" y="1600200"/>
            <a:ext cx="8229600" cy="4286250"/>
            <a:chOff x="372" y="1008"/>
            <a:chExt cx="5184" cy="2700"/>
          </a:xfrm>
        </p:grpSpPr>
        <p:sp>
          <p:nvSpPr>
            <p:cNvPr id="35889" name="Line 56"/>
            <p:cNvSpPr>
              <a:spLocks noChangeShapeType="1"/>
            </p:cNvSpPr>
            <p:nvPr/>
          </p:nvSpPr>
          <p:spPr bwMode="auto">
            <a:xfrm>
              <a:off x="372" y="3708"/>
              <a:ext cx="5184" cy="0"/>
            </a:xfrm>
            <a:prstGeom prst="line">
              <a:avLst/>
            </a:prstGeom>
            <a:noFill/>
            <a:ln w="1016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0" name="Line 57"/>
            <p:cNvSpPr>
              <a:spLocks noChangeShapeType="1"/>
            </p:cNvSpPr>
            <p:nvPr/>
          </p:nvSpPr>
          <p:spPr bwMode="auto">
            <a:xfrm flipV="1">
              <a:off x="5520" y="1008"/>
              <a:ext cx="0" cy="2688"/>
            </a:xfrm>
            <a:prstGeom prst="line">
              <a:avLst/>
            </a:prstGeom>
            <a:noFill/>
            <a:ln w="1016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6" name="Group 104"/>
          <p:cNvGrpSpPr>
            <a:grpSpLocks/>
          </p:cNvGrpSpPr>
          <p:nvPr/>
        </p:nvGrpSpPr>
        <p:grpSpPr bwMode="auto">
          <a:xfrm>
            <a:off x="342900" y="1447800"/>
            <a:ext cx="8229600" cy="4267200"/>
            <a:chOff x="216" y="912"/>
            <a:chExt cx="5184" cy="2688"/>
          </a:xfrm>
        </p:grpSpPr>
        <p:sp>
          <p:nvSpPr>
            <p:cNvPr id="35887" name="Line 58"/>
            <p:cNvSpPr>
              <a:spLocks noChangeShapeType="1"/>
            </p:cNvSpPr>
            <p:nvPr/>
          </p:nvSpPr>
          <p:spPr bwMode="auto">
            <a:xfrm>
              <a:off x="216" y="912"/>
              <a:ext cx="5184" cy="0"/>
            </a:xfrm>
            <a:prstGeom prst="line">
              <a:avLst/>
            </a:prstGeom>
            <a:noFill/>
            <a:ln w="1016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88" name="Line 59"/>
            <p:cNvSpPr>
              <a:spLocks noChangeShapeType="1"/>
            </p:cNvSpPr>
            <p:nvPr/>
          </p:nvSpPr>
          <p:spPr bwMode="auto">
            <a:xfrm flipV="1">
              <a:off x="246" y="912"/>
              <a:ext cx="0" cy="2688"/>
            </a:xfrm>
            <a:prstGeom prst="line">
              <a:avLst/>
            </a:prstGeom>
            <a:noFill/>
            <a:ln w="1016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7" name="Group 108"/>
          <p:cNvGrpSpPr>
            <a:grpSpLocks/>
          </p:cNvGrpSpPr>
          <p:nvPr/>
        </p:nvGrpSpPr>
        <p:grpSpPr bwMode="auto">
          <a:xfrm>
            <a:off x="533400" y="1828800"/>
            <a:ext cx="3886200" cy="3886200"/>
            <a:chOff x="336" y="1152"/>
            <a:chExt cx="2448" cy="2448"/>
          </a:xfrm>
        </p:grpSpPr>
        <p:grpSp>
          <p:nvGrpSpPr>
            <p:cNvPr id="35853" name="Group 61"/>
            <p:cNvGrpSpPr>
              <a:grpSpLocks/>
            </p:cNvGrpSpPr>
            <p:nvPr/>
          </p:nvGrpSpPr>
          <p:grpSpPr bwMode="auto">
            <a:xfrm>
              <a:off x="2587" y="2736"/>
              <a:ext cx="197" cy="192"/>
              <a:chOff x="3216" y="1920"/>
              <a:chExt cx="197" cy="192"/>
            </a:xfrm>
          </p:grpSpPr>
          <p:sp>
            <p:nvSpPr>
              <p:cNvPr id="35885" name="Oval 6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6" name="Text Box 6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sp>
          <p:nvSpPr>
            <p:cNvPr id="35854" name="Oval 64"/>
            <p:cNvSpPr>
              <a:spLocks noChangeArrowheads="1"/>
            </p:cNvSpPr>
            <p:nvPr/>
          </p:nvSpPr>
          <p:spPr bwMode="auto">
            <a:xfrm>
              <a:off x="2448" y="2784"/>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5855" name="Group 65"/>
            <p:cNvGrpSpPr>
              <a:grpSpLocks/>
            </p:cNvGrpSpPr>
            <p:nvPr/>
          </p:nvGrpSpPr>
          <p:grpSpPr bwMode="auto">
            <a:xfrm>
              <a:off x="1584" y="2064"/>
              <a:ext cx="197" cy="192"/>
              <a:chOff x="4075" y="2592"/>
              <a:chExt cx="197" cy="192"/>
            </a:xfrm>
          </p:grpSpPr>
          <p:sp>
            <p:nvSpPr>
              <p:cNvPr id="35883" name="Oval 6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4" name="Text Box 6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56" name="Group 68"/>
            <p:cNvGrpSpPr>
              <a:grpSpLocks/>
            </p:cNvGrpSpPr>
            <p:nvPr/>
          </p:nvGrpSpPr>
          <p:grpSpPr bwMode="auto">
            <a:xfrm>
              <a:off x="336" y="2244"/>
              <a:ext cx="203" cy="192"/>
              <a:chOff x="3312" y="2736"/>
              <a:chExt cx="203" cy="192"/>
            </a:xfrm>
          </p:grpSpPr>
          <p:sp>
            <p:nvSpPr>
              <p:cNvPr id="35881" name="Oval 69"/>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2" name="Text Box 70"/>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35857" name="Group 71"/>
            <p:cNvGrpSpPr>
              <a:grpSpLocks/>
            </p:cNvGrpSpPr>
            <p:nvPr/>
          </p:nvGrpSpPr>
          <p:grpSpPr bwMode="auto">
            <a:xfrm>
              <a:off x="912" y="2064"/>
              <a:ext cx="197" cy="192"/>
              <a:chOff x="4075" y="2592"/>
              <a:chExt cx="197" cy="192"/>
            </a:xfrm>
          </p:grpSpPr>
          <p:sp>
            <p:nvSpPr>
              <p:cNvPr id="35879" name="Oval 7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0" name="Text Box 7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58" name="Group 74"/>
            <p:cNvGrpSpPr>
              <a:grpSpLocks/>
            </p:cNvGrpSpPr>
            <p:nvPr/>
          </p:nvGrpSpPr>
          <p:grpSpPr bwMode="auto">
            <a:xfrm>
              <a:off x="1584" y="2640"/>
              <a:ext cx="197" cy="192"/>
              <a:chOff x="4075" y="2592"/>
              <a:chExt cx="197" cy="192"/>
            </a:xfrm>
          </p:grpSpPr>
          <p:sp>
            <p:nvSpPr>
              <p:cNvPr id="35877" name="Oval 7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8" name="Text Box 7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59" name="Group 77"/>
            <p:cNvGrpSpPr>
              <a:grpSpLocks/>
            </p:cNvGrpSpPr>
            <p:nvPr/>
          </p:nvGrpSpPr>
          <p:grpSpPr bwMode="auto">
            <a:xfrm>
              <a:off x="907" y="2544"/>
              <a:ext cx="197" cy="192"/>
              <a:chOff x="3216" y="1920"/>
              <a:chExt cx="197" cy="192"/>
            </a:xfrm>
          </p:grpSpPr>
          <p:sp>
            <p:nvSpPr>
              <p:cNvPr id="35875" name="Oval 78"/>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6" name="Text Box 79"/>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5860" name="Group 80"/>
            <p:cNvGrpSpPr>
              <a:grpSpLocks/>
            </p:cNvGrpSpPr>
            <p:nvPr/>
          </p:nvGrpSpPr>
          <p:grpSpPr bwMode="auto">
            <a:xfrm>
              <a:off x="912" y="1440"/>
              <a:ext cx="197" cy="192"/>
              <a:chOff x="3216" y="1920"/>
              <a:chExt cx="197" cy="192"/>
            </a:xfrm>
          </p:grpSpPr>
          <p:sp>
            <p:nvSpPr>
              <p:cNvPr id="35873" name="Oval 8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4" name="Text Box 8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5861" name="Group 85"/>
            <p:cNvGrpSpPr>
              <a:grpSpLocks/>
            </p:cNvGrpSpPr>
            <p:nvPr/>
          </p:nvGrpSpPr>
          <p:grpSpPr bwMode="auto">
            <a:xfrm>
              <a:off x="912" y="1728"/>
              <a:ext cx="197" cy="192"/>
              <a:chOff x="4075" y="2592"/>
              <a:chExt cx="197" cy="192"/>
            </a:xfrm>
          </p:grpSpPr>
          <p:sp>
            <p:nvSpPr>
              <p:cNvPr id="35871" name="Oval 8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2" name="Text Box 8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62" name="Group 88"/>
            <p:cNvGrpSpPr>
              <a:grpSpLocks/>
            </p:cNvGrpSpPr>
            <p:nvPr/>
          </p:nvGrpSpPr>
          <p:grpSpPr bwMode="auto">
            <a:xfrm>
              <a:off x="1296" y="2208"/>
              <a:ext cx="197" cy="192"/>
              <a:chOff x="3216" y="1920"/>
              <a:chExt cx="197" cy="192"/>
            </a:xfrm>
          </p:grpSpPr>
          <p:sp>
            <p:nvSpPr>
              <p:cNvPr id="35869" name="Oval 8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0" name="Text Box 9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5863" name="Group 91"/>
            <p:cNvGrpSpPr>
              <a:grpSpLocks/>
            </p:cNvGrpSpPr>
            <p:nvPr/>
          </p:nvGrpSpPr>
          <p:grpSpPr bwMode="auto">
            <a:xfrm>
              <a:off x="1728" y="3360"/>
              <a:ext cx="240" cy="240"/>
              <a:chOff x="2064" y="2304"/>
              <a:chExt cx="240" cy="240"/>
            </a:xfrm>
          </p:grpSpPr>
          <p:sp>
            <p:nvSpPr>
              <p:cNvPr id="35867" name="Oval 92"/>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68" name="Text Box 93"/>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35864" name="Group 94"/>
            <p:cNvGrpSpPr>
              <a:grpSpLocks/>
            </p:cNvGrpSpPr>
            <p:nvPr/>
          </p:nvGrpSpPr>
          <p:grpSpPr bwMode="auto">
            <a:xfrm>
              <a:off x="864" y="1152"/>
              <a:ext cx="240" cy="240"/>
              <a:chOff x="4608" y="3264"/>
              <a:chExt cx="240" cy="240"/>
            </a:xfrm>
          </p:grpSpPr>
          <p:sp>
            <p:nvSpPr>
              <p:cNvPr id="35865" name="Oval 95"/>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66" name="Text Box 96"/>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sp>
        <p:nvSpPr>
          <p:cNvPr id="35849" name="AutoShape 98"/>
          <p:cNvSpPr>
            <a:spLocks/>
          </p:cNvSpPr>
          <p:nvPr/>
        </p:nvSpPr>
        <p:spPr bwMode="auto">
          <a:xfrm rot="-427501">
            <a:off x="914400" y="990600"/>
            <a:ext cx="2514600" cy="762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19" name="Group 103"/>
          <p:cNvGrpSpPr>
            <a:grpSpLocks/>
          </p:cNvGrpSpPr>
          <p:nvPr/>
        </p:nvGrpSpPr>
        <p:grpSpPr bwMode="auto">
          <a:xfrm>
            <a:off x="1295400" y="1143000"/>
            <a:ext cx="1905000" cy="600075"/>
            <a:chOff x="456" y="720"/>
            <a:chExt cx="1200" cy="378"/>
          </a:xfrm>
        </p:grpSpPr>
        <p:sp>
          <p:nvSpPr>
            <p:cNvPr id="35851" name="AutoShape 100"/>
            <p:cNvSpPr>
              <a:spLocks/>
            </p:cNvSpPr>
            <p:nvPr/>
          </p:nvSpPr>
          <p:spPr bwMode="auto">
            <a:xfrm rot="5400000">
              <a:off x="984" y="426"/>
              <a:ext cx="144" cy="1200"/>
            </a:xfrm>
            <a:prstGeom prst="leftBrace">
              <a:avLst>
                <a:gd name="adj1" fmla="val 69444"/>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52" name="Text Box 101"/>
            <p:cNvSpPr txBox="1">
              <a:spLocks noChangeArrowheads="1"/>
            </p:cNvSpPr>
            <p:nvPr/>
          </p:nvSpPr>
          <p:spPr bwMode="auto">
            <a:xfrm>
              <a:off x="822" y="720"/>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25 yds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Freeform 97"/>
          <p:cNvSpPr>
            <a:spLocks/>
          </p:cNvSpPr>
          <p:nvPr/>
        </p:nvSpPr>
        <p:spPr bwMode="auto">
          <a:xfrm>
            <a:off x="385763" y="1322388"/>
            <a:ext cx="7127875" cy="2136775"/>
          </a:xfrm>
          <a:custGeom>
            <a:avLst/>
            <a:gdLst>
              <a:gd name="T0" fmla="*/ 2147483646 w 4490"/>
              <a:gd name="T1" fmla="*/ 2147483646 h 1346"/>
              <a:gd name="T2" fmla="*/ 2147483646 w 4490"/>
              <a:gd name="T3" fmla="*/ 2147483646 h 1346"/>
              <a:gd name="T4" fmla="*/ 2147483646 w 4490"/>
              <a:gd name="T5" fmla="*/ 2147483646 h 1346"/>
              <a:gd name="T6" fmla="*/ 0 w 4490"/>
              <a:gd name="T7" fmla="*/ 2147483646 h 1346"/>
              <a:gd name="T8" fmla="*/ 2147483646 w 4490"/>
              <a:gd name="T9" fmla="*/ 2147483646 h 1346"/>
              <a:gd name="T10" fmla="*/ 2147483646 w 4490"/>
              <a:gd name="T11" fmla="*/ 2147483646 h 1346"/>
              <a:gd name="T12" fmla="*/ 2147483646 w 4490"/>
              <a:gd name="T13" fmla="*/ 2147483646 h 1346"/>
              <a:gd name="T14" fmla="*/ 2147483646 w 4490"/>
              <a:gd name="T15" fmla="*/ 2147483646 h 1346"/>
              <a:gd name="T16" fmla="*/ 2147483646 w 4490"/>
              <a:gd name="T17" fmla="*/ 2147483646 h 1346"/>
              <a:gd name="T18" fmla="*/ 2147483646 w 4490"/>
              <a:gd name="T19" fmla="*/ 2147483646 h 1346"/>
              <a:gd name="T20" fmla="*/ 2147483646 w 4490"/>
              <a:gd name="T21" fmla="*/ 0 h 1346"/>
              <a:gd name="T22" fmla="*/ 2147483646 w 4490"/>
              <a:gd name="T23" fmla="*/ 2147483646 h 1346"/>
              <a:gd name="T24" fmla="*/ 2147483646 w 4490"/>
              <a:gd name="T25" fmla="*/ 2147483646 h 1346"/>
              <a:gd name="T26" fmla="*/ 2147483646 w 4490"/>
              <a:gd name="T27" fmla="*/ 2147483646 h 1346"/>
              <a:gd name="T28" fmla="*/ 2147483646 w 4490"/>
              <a:gd name="T29" fmla="*/ 2147483646 h 1346"/>
              <a:gd name="T30" fmla="*/ 2147483646 w 4490"/>
              <a:gd name="T31" fmla="*/ 2147483646 h 1346"/>
              <a:gd name="T32" fmla="*/ 2147483646 w 4490"/>
              <a:gd name="T33" fmla="*/ 2147483646 h 1346"/>
              <a:gd name="T34" fmla="*/ 2147483646 w 4490"/>
              <a:gd name="T35" fmla="*/ 2147483646 h 1346"/>
              <a:gd name="T36" fmla="*/ 2147483646 w 4490"/>
              <a:gd name="T37" fmla="*/ 2147483646 h 1346"/>
              <a:gd name="T38" fmla="*/ 2147483646 w 4490"/>
              <a:gd name="T39" fmla="*/ 2147483646 h 1346"/>
              <a:gd name="T40" fmla="*/ 2147483646 w 4490"/>
              <a:gd name="T41" fmla="*/ 2147483646 h 1346"/>
              <a:gd name="T42" fmla="*/ 2147483646 w 4490"/>
              <a:gd name="T43" fmla="*/ 2147483646 h 1346"/>
              <a:gd name="T44" fmla="*/ 2147483646 w 4490"/>
              <a:gd name="T45" fmla="*/ 2147483646 h 1346"/>
              <a:gd name="T46" fmla="*/ 2147483646 w 4490"/>
              <a:gd name="T47" fmla="*/ 2147483646 h 1346"/>
              <a:gd name="T48" fmla="*/ 2147483646 w 4490"/>
              <a:gd name="T49" fmla="*/ 2147483646 h 1346"/>
              <a:gd name="T50" fmla="*/ 2147483646 w 4490"/>
              <a:gd name="T51" fmla="*/ 2147483646 h 1346"/>
              <a:gd name="T52" fmla="*/ 2147483646 w 4490"/>
              <a:gd name="T53" fmla="*/ 2147483646 h 1346"/>
              <a:gd name="T54" fmla="*/ 2147483646 w 4490"/>
              <a:gd name="T55" fmla="*/ 2147483646 h 1346"/>
              <a:gd name="T56" fmla="*/ 2147483646 w 4490"/>
              <a:gd name="T57" fmla="*/ 2147483646 h 1346"/>
              <a:gd name="T58" fmla="*/ 2147483646 w 4490"/>
              <a:gd name="T59" fmla="*/ 2147483646 h 1346"/>
              <a:gd name="T60" fmla="*/ 2147483646 w 4490"/>
              <a:gd name="T61" fmla="*/ 2147483646 h 1346"/>
              <a:gd name="T62" fmla="*/ 2147483646 w 4490"/>
              <a:gd name="T63" fmla="*/ 2147483646 h 1346"/>
              <a:gd name="T64" fmla="*/ 2147483646 w 4490"/>
              <a:gd name="T65" fmla="*/ 2147483646 h 1346"/>
              <a:gd name="T66" fmla="*/ 2147483646 w 4490"/>
              <a:gd name="T67" fmla="*/ 2147483646 h 1346"/>
              <a:gd name="T68" fmla="*/ 2147483646 w 4490"/>
              <a:gd name="T69" fmla="*/ 2147483646 h 1346"/>
              <a:gd name="T70" fmla="*/ 2147483646 w 4490"/>
              <a:gd name="T71" fmla="*/ 2147483646 h 1346"/>
              <a:gd name="T72" fmla="*/ 2147483646 w 4490"/>
              <a:gd name="T73" fmla="*/ 2147483646 h 1346"/>
              <a:gd name="T74" fmla="*/ 2147483646 w 4490"/>
              <a:gd name="T75" fmla="*/ 2147483646 h 1346"/>
              <a:gd name="T76" fmla="*/ 2147483646 w 4490"/>
              <a:gd name="T77" fmla="*/ 2147483646 h 1346"/>
              <a:gd name="T78" fmla="*/ 2147483646 w 4490"/>
              <a:gd name="T79" fmla="*/ 2147483646 h 1346"/>
              <a:gd name="T80" fmla="*/ 2147483646 w 4490"/>
              <a:gd name="T81" fmla="*/ 2147483646 h 1346"/>
              <a:gd name="T82" fmla="*/ 2147483646 w 4490"/>
              <a:gd name="T83" fmla="*/ 2147483646 h 1346"/>
              <a:gd name="T84" fmla="*/ 2147483646 w 4490"/>
              <a:gd name="T85" fmla="*/ 2147483646 h 1346"/>
              <a:gd name="T86" fmla="*/ 2147483646 w 4490"/>
              <a:gd name="T87" fmla="*/ 2147483646 h 1346"/>
              <a:gd name="T88" fmla="*/ 2147483646 w 4490"/>
              <a:gd name="T89" fmla="*/ 2147483646 h 1346"/>
              <a:gd name="T90" fmla="*/ 2147483646 w 4490"/>
              <a:gd name="T91" fmla="*/ 2147483646 h 1346"/>
              <a:gd name="T92" fmla="*/ 2147483646 w 4490"/>
              <a:gd name="T93" fmla="*/ 2147483646 h 1346"/>
              <a:gd name="T94" fmla="*/ 2147483646 w 4490"/>
              <a:gd name="T95" fmla="*/ 2147483646 h 1346"/>
              <a:gd name="T96" fmla="*/ 2147483646 w 4490"/>
              <a:gd name="T97" fmla="*/ 2147483646 h 1346"/>
              <a:gd name="T98" fmla="*/ 2147483646 w 4490"/>
              <a:gd name="T99" fmla="*/ 2147483646 h 1346"/>
              <a:gd name="T100" fmla="*/ 2147483646 w 4490"/>
              <a:gd name="T101" fmla="*/ 2147483646 h 1346"/>
              <a:gd name="T102" fmla="*/ 2147483646 w 4490"/>
              <a:gd name="T103" fmla="*/ 2147483646 h 1346"/>
              <a:gd name="T104" fmla="*/ 2147483646 w 4490"/>
              <a:gd name="T105" fmla="*/ 2147483646 h 1346"/>
              <a:gd name="T106" fmla="*/ 2147483646 w 4490"/>
              <a:gd name="T107" fmla="*/ 2147483646 h 1346"/>
              <a:gd name="T108" fmla="*/ 2147483646 w 4490"/>
              <a:gd name="T109" fmla="*/ 2147483646 h 13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0"/>
              <a:gd name="T166" fmla="*/ 0 h 1346"/>
              <a:gd name="T167" fmla="*/ 4490 w 4490"/>
              <a:gd name="T168" fmla="*/ 1346 h 13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0" h="1346">
                <a:moveTo>
                  <a:pt x="28" y="1159"/>
                </a:moveTo>
                <a:cubicBezTo>
                  <a:pt x="32" y="1098"/>
                  <a:pt x="38" y="1056"/>
                  <a:pt x="48" y="999"/>
                </a:cubicBezTo>
                <a:cubicBezTo>
                  <a:pt x="45" y="872"/>
                  <a:pt x="62" y="806"/>
                  <a:pt x="28" y="708"/>
                </a:cubicBezTo>
                <a:cubicBezTo>
                  <a:pt x="21" y="659"/>
                  <a:pt x="12" y="610"/>
                  <a:pt x="0" y="562"/>
                </a:cubicBezTo>
                <a:cubicBezTo>
                  <a:pt x="2" y="513"/>
                  <a:pt x="2" y="464"/>
                  <a:pt x="7" y="416"/>
                </a:cubicBezTo>
                <a:cubicBezTo>
                  <a:pt x="9" y="393"/>
                  <a:pt x="21" y="347"/>
                  <a:pt x="21" y="347"/>
                </a:cubicBezTo>
                <a:cubicBezTo>
                  <a:pt x="29" y="262"/>
                  <a:pt x="45" y="173"/>
                  <a:pt x="83" y="97"/>
                </a:cubicBezTo>
                <a:cubicBezTo>
                  <a:pt x="90" y="83"/>
                  <a:pt x="100" y="43"/>
                  <a:pt x="111" y="34"/>
                </a:cubicBezTo>
                <a:cubicBezTo>
                  <a:pt x="119" y="28"/>
                  <a:pt x="129" y="28"/>
                  <a:pt x="139" y="28"/>
                </a:cubicBezTo>
                <a:cubicBezTo>
                  <a:pt x="340" y="24"/>
                  <a:pt x="541" y="23"/>
                  <a:pt x="742" y="21"/>
                </a:cubicBezTo>
                <a:cubicBezTo>
                  <a:pt x="826" y="13"/>
                  <a:pt x="900" y="5"/>
                  <a:pt x="985" y="0"/>
                </a:cubicBezTo>
                <a:cubicBezTo>
                  <a:pt x="1278" y="4"/>
                  <a:pt x="1545" y="13"/>
                  <a:pt x="1832" y="34"/>
                </a:cubicBezTo>
                <a:cubicBezTo>
                  <a:pt x="2186" y="30"/>
                  <a:pt x="2520" y="13"/>
                  <a:pt x="2873" y="7"/>
                </a:cubicBezTo>
                <a:cubicBezTo>
                  <a:pt x="3200" y="12"/>
                  <a:pt x="3271" y="11"/>
                  <a:pt x="3504" y="34"/>
                </a:cubicBezTo>
                <a:cubicBezTo>
                  <a:pt x="3829" y="99"/>
                  <a:pt x="4102" y="86"/>
                  <a:pt x="4455" y="90"/>
                </a:cubicBezTo>
                <a:cubicBezTo>
                  <a:pt x="4467" y="192"/>
                  <a:pt x="4477" y="293"/>
                  <a:pt x="4490" y="395"/>
                </a:cubicBezTo>
                <a:cubicBezTo>
                  <a:pt x="4488" y="490"/>
                  <a:pt x="4487" y="585"/>
                  <a:pt x="4483" y="680"/>
                </a:cubicBezTo>
                <a:cubicBezTo>
                  <a:pt x="4482" y="709"/>
                  <a:pt x="4464" y="750"/>
                  <a:pt x="4455" y="777"/>
                </a:cubicBezTo>
                <a:cubicBezTo>
                  <a:pt x="4450" y="793"/>
                  <a:pt x="4427" y="819"/>
                  <a:pt x="4427" y="819"/>
                </a:cubicBezTo>
                <a:cubicBezTo>
                  <a:pt x="4418" y="848"/>
                  <a:pt x="4404" y="858"/>
                  <a:pt x="4386" y="881"/>
                </a:cubicBezTo>
                <a:cubicBezTo>
                  <a:pt x="4320" y="966"/>
                  <a:pt x="4401" y="881"/>
                  <a:pt x="4316" y="964"/>
                </a:cubicBezTo>
                <a:cubicBezTo>
                  <a:pt x="4304" y="976"/>
                  <a:pt x="4287" y="980"/>
                  <a:pt x="4275" y="992"/>
                </a:cubicBezTo>
                <a:cubicBezTo>
                  <a:pt x="4257" y="1010"/>
                  <a:pt x="4238" y="1032"/>
                  <a:pt x="4212" y="1041"/>
                </a:cubicBezTo>
                <a:cubicBezTo>
                  <a:pt x="4195" y="1047"/>
                  <a:pt x="4179" y="1052"/>
                  <a:pt x="4164" y="1062"/>
                </a:cubicBezTo>
                <a:cubicBezTo>
                  <a:pt x="4099" y="1107"/>
                  <a:pt x="4033" y="1164"/>
                  <a:pt x="3962" y="1200"/>
                </a:cubicBezTo>
                <a:cubicBezTo>
                  <a:pt x="3922" y="1242"/>
                  <a:pt x="3864" y="1276"/>
                  <a:pt x="3810" y="1298"/>
                </a:cubicBezTo>
                <a:cubicBezTo>
                  <a:pt x="3793" y="1305"/>
                  <a:pt x="3779" y="1320"/>
                  <a:pt x="3761" y="1325"/>
                </a:cubicBezTo>
                <a:cubicBezTo>
                  <a:pt x="3711" y="1339"/>
                  <a:pt x="3647" y="1342"/>
                  <a:pt x="3595" y="1346"/>
                </a:cubicBezTo>
                <a:cubicBezTo>
                  <a:pt x="3445" y="1342"/>
                  <a:pt x="3369" y="1339"/>
                  <a:pt x="3241" y="1325"/>
                </a:cubicBezTo>
                <a:cubicBezTo>
                  <a:pt x="3150" y="1302"/>
                  <a:pt x="3061" y="1279"/>
                  <a:pt x="2970" y="1256"/>
                </a:cubicBezTo>
                <a:cubicBezTo>
                  <a:pt x="2888" y="1235"/>
                  <a:pt x="2812" y="1205"/>
                  <a:pt x="2727" y="1193"/>
                </a:cubicBezTo>
                <a:cubicBezTo>
                  <a:pt x="2666" y="1173"/>
                  <a:pt x="2603" y="1154"/>
                  <a:pt x="2540" y="1145"/>
                </a:cubicBezTo>
                <a:cubicBezTo>
                  <a:pt x="2517" y="1133"/>
                  <a:pt x="2514" y="1130"/>
                  <a:pt x="2491" y="1124"/>
                </a:cubicBezTo>
                <a:cubicBezTo>
                  <a:pt x="2473" y="1119"/>
                  <a:pt x="2436" y="1110"/>
                  <a:pt x="2436" y="1110"/>
                </a:cubicBezTo>
                <a:cubicBezTo>
                  <a:pt x="2380" y="1073"/>
                  <a:pt x="2298" y="1063"/>
                  <a:pt x="2234" y="1041"/>
                </a:cubicBezTo>
                <a:cubicBezTo>
                  <a:pt x="2200" y="1029"/>
                  <a:pt x="2177" y="1003"/>
                  <a:pt x="2144" y="992"/>
                </a:cubicBezTo>
                <a:cubicBezTo>
                  <a:pt x="2095" y="954"/>
                  <a:pt x="2035" y="920"/>
                  <a:pt x="1978" y="895"/>
                </a:cubicBezTo>
                <a:cubicBezTo>
                  <a:pt x="1965" y="889"/>
                  <a:pt x="1948" y="889"/>
                  <a:pt x="1936" y="881"/>
                </a:cubicBezTo>
                <a:cubicBezTo>
                  <a:pt x="1895" y="854"/>
                  <a:pt x="1851" y="821"/>
                  <a:pt x="1804" y="805"/>
                </a:cubicBezTo>
                <a:cubicBezTo>
                  <a:pt x="1779" y="780"/>
                  <a:pt x="1752" y="769"/>
                  <a:pt x="1721" y="749"/>
                </a:cubicBezTo>
                <a:cubicBezTo>
                  <a:pt x="1672" y="717"/>
                  <a:pt x="1624" y="685"/>
                  <a:pt x="1568" y="666"/>
                </a:cubicBezTo>
                <a:cubicBezTo>
                  <a:pt x="1525" y="652"/>
                  <a:pt x="1515" y="625"/>
                  <a:pt x="1464" y="610"/>
                </a:cubicBezTo>
                <a:cubicBezTo>
                  <a:pt x="1441" y="604"/>
                  <a:pt x="1423" y="590"/>
                  <a:pt x="1402" y="583"/>
                </a:cubicBezTo>
                <a:cubicBezTo>
                  <a:pt x="1379" y="575"/>
                  <a:pt x="1355" y="574"/>
                  <a:pt x="1332" y="569"/>
                </a:cubicBezTo>
                <a:cubicBezTo>
                  <a:pt x="1309" y="564"/>
                  <a:pt x="1263" y="555"/>
                  <a:pt x="1263" y="555"/>
                </a:cubicBezTo>
                <a:cubicBezTo>
                  <a:pt x="1073" y="560"/>
                  <a:pt x="1035" y="563"/>
                  <a:pt x="895" y="583"/>
                </a:cubicBezTo>
                <a:cubicBezTo>
                  <a:pt x="845" y="600"/>
                  <a:pt x="800" y="630"/>
                  <a:pt x="749" y="645"/>
                </a:cubicBezTo>
                <a:cubicBezTo>
                  <a:pt x="676" y="666"/>
                  <a:pt x="602" y="689"/>
                  <a:pt x="534" y="722"/>
                </a:cubicBezTo>
                <a:cubicBezTo>
                  <a:pt x="514" y="732"/>
                  <a:pt x="513" y="724"/>
                  <a:pt x="493" y="735"/>
                </a:cubicBezTo>
                <a:cubicBezTo>
                  <a:pt x="450" y="759"/>
                  <a:pt x="428" y="793"/>
                  <a:pt x="395" y="826"/>
                </a:cubicBezTo>
                <a:cubicBezTo>
                  <a:pt x="361" y="860"/>
                  <a:pt x="322" y="887"/>
                  <a:pt x="284" y="916"/>
                </a:cubicBezTo>
                <a:cubicBezTo>
                  <a:pt x="267" y="943"/>
                  <a:pt x="250" y="939"/>
                  <a:pt x="229" y="964"/>
                </a:cubicBezTo>
                <a:cubicBezTo>
                  <a:pt x="206" y="991"/>
                  <a:pt x="189" y="1021"/>
                  <a:pt x="160" y="1041"/>
                </a:cubicBezTo>
                <a:cubicBezTo>
                  <a:pt x="139" y="1072"/>
                  <a:pt x="119" y="1098"/>
                  <a:pt x="83" y="1110"/>
                </a:cubicBezTo>
                <a:cubicBezTo>
                  <a:pt x="65" y="1128"/>
                  <a:pt x="46" y="1141"/>
                  <a:pt x="28" y="1159"/>
                </a:cubicBezTo>
                <a:close/>
              </a:path>
            </a:pathLst>
          </a:custGeom>
          <a:solidFill>
            <a:schemeClr val="accent1"/>
          </a:solidFill>
          <a:ln w="9525">
            <a:solidFill>
              <a:schemeClr val="tx1"/>
            </a:solidFill>
            <a:round/>
            <a:headEnd/>
            <a:tailEnd/>
          </a:ln>
        </p:spPr>
        <p:txBody>
          <a:bodyPr/>
          <a:lstStyle/>
          <a:p>
            <a:endParaRPr lang="en-US" dirty="0"/>
          </a:p>
        </p:txBody>
      </p:sp>
      <p:sp>
        <p:nvSpPr>
          <p:cNvPr id="37891" name="Freeform 98"/>
          <p:cNvSpPr>
            <a:spLocks/>
          </p:cNvSpPr>
          <p:nvPr/>
        </p:nvSpPr>
        <p:spPr bwMode="auto">
          <a:xfrm rot="10800000">
            <a:off x="1620838" y="3852863"/>
            <a:ext cx="7127875" cy="2136775"/>
          </a:xfrm>
          <a:custGeom>
            <a:avLst/>
            <a:gdLst>
              <a:gd name="T0" fmla="*/ 2147483646 w 4490"/>
              <a:gd name="T1" fmla="*/ 2147483646 h 1346"/>
              <a:gd name="T2" fmla="*/ 2147483646 w 4490"/>
              <a:gd name="T3" fmla="*/ 2147483646 h 1346"/>
              <a:gd name="T4" fmla="*/ 2147483646 w 4490"/>
              <a:gd name="T5" fmla="*/ 2147483646 h 1346"/>
              <a:gd name="T6" fmla="*/ 0 w 4490"/>
              <a:gd name="T7" fmla="*/ 2147483646 h 1346"/>
              <a:gd name="T8" fmla="*/ 2147483646 w 4490"/>
              <a:gd name="T9" fmla="*/ 2147483646 h 1346"/>
              <a:gd name="T10" fmla="*/ 2147483646 w 4490"/>
              <a:gd name="T11" fmla="*/ 2147483646 h 1346"/>
              <a:gd name="T12" fmla="*/ 2147483646 w 4490"/>
              <a:gd name="T13" fmla="*/ 2147483646 h 1346"/>
              <a:gd name="T14" fmla="*/ 2147483646 w 4490"/>
              <a:gd name="T15" fmla="*/ 2147483646 h 1346"/>
              <a:gd name="T16" fmla="*/ 2147483646 w 4490"/>
              <a:gd name="T17" fmla="*/ 2147483646 h 1346"/>
              <a:gd name="T18" fmla="*/ 2147483646 w 4490"/>
              <a:gd name="T19" fmla="*/ 2147483646 h 1346"/>
              <a:gd name="T20" fmla="*/ 2147483646 w 4490"/>
              <a:gd name="T21" fmla="*/ 0 h 1346"/>
              <a:gd name="T22" fmla="*/ 2147483646 w 4490"/>
              <a:gd name="T23" fmla="*/ 2147483646 h 1346"/>
              <a:gd name="T24" fmla="*/ 2147483646 w 4490"/>
              <a:gd name="T25" fmla="*/ 2147483646 h 1346"/>
              <a:gd name="T26" fmla="*/ 2147483646 w 4490"/>
              <a:gd name="T27" fmla="*/ 2147483646 h 1346"/>
              <a:gd name="T28" fmla="*/ 2147483646 w 4490"/>
              <a:gd name="T29" fmla="*/ 2147483646 h 1346"/>
              <a:gd name="T30" fmla="*/ 2147483646 w 4490"/>
              <a:gd name="T31" fmla="*/ 2147483646 h 1346"/>
              <a:gd name="T32" fmla="*/ 2147483646 w 4490"/>
              <a:gd name="T33" fmla="*/ 2147483646 h 1346"/>
              <a:gd name="T34" fmla="*/ 2147483646 w 4490"/>
              <a:gd name="T35" fmla="*/ 2147483646 h 1346"/>
              <a:gd name="T36" fmla="*/ 2147483646 w 4490"/>
              <a:gd name="T37" fmla="*/ 2147483646 h 1346"/>
              <a:gd name="T38" fmla="*/ 2147483646 w 4490"/>
              <a:gd name="T39" fmla="*/ 2147483646 h 1346"/>
              <a:gd name="T40" fmla="*/ 2147483646 w 4490"/>
              <a:gd name="T41" fmla="*/ 2147483646 h 1346"/>
              <a:gd name="T42" fmla="*/ 2147483646 w 4490"/>
              <a:gd name="T43" fmla="*/ 2147483646 h 1346"/>
              <a:gd name="T44" fmla="*/ 2147483646 w 4490"/>
              <a:gd name="T45" fmla="*/ 2147483646 h 1346"/>
              <a:gd name="T46" fmla="*/ 2147483646 w 4490"/>
              <a:gd name="T47" fmla="*/ 2147483646 h 1346"/>
              <a:gd name="T48" fmla="*/ 2147483646 w 4490"/>
              <a:gd name="T49" fmla="*/ 2147483646 h 1346"/>
              <a:gd name="T50" fmla="*/ 2147483646 w 4490"/>
              <a:gd name="T51" fmla="*/ 2147483646 h 1346"/>
              <a:gd name="T52" fmla="*/ 2147483646 w 4490"/>
              <a:gd name="T53" fmla="*/ 2147483646 h 1346"/>
              <a:gd name="T54" fmla="*/ 2147483646 w 4490"/>
              <a:gd name="T55" fmla="*/ 2147483646 h 1346"/>
              <a:gd name="T56" fmla="*/ 2147483646 w 4490"/>
              <a:gd name="T57" fmla="*/ 2147483646 h 1346"/>
              <a:gd name="T58" fmla="*/ 2147483646 w 4490"/>
              <a:gd name="T59" fmla="*/ 2147483646 h 1346"/>
              <a:gd name="T60" fmla="*/ 2147483646 w 4490"/>
              <a:gd name="T61" fmla="*/ 2147483646 h 1346"/>
              <a:gd name="T62" fmla="*/ 2147483646 w 4490"/>
              <a:gd name="T63" fmla="*/ 2147483646 h 1346"/>
              <a:gd name="T64" fmla="*/ 2147483646 w 4490"/>
              <a:gd name="T65" fmla="*/ 2147483646 h 1346"/>
              <a:gd name="T66" fmla="*/ 2147483646 w 4490"/>
              <a:gd name="T67" fmla="*/ 2147483646 h 1346"/>
              <a:gd name="T68" fmla="*/ 2147483646 w 4490"/>
              <a:gd name="T69" fmla="*/ 2147483646 h 1346"/>
              <a:gd name="T70" fmla="*/ 2147483646 w 4490"/>
              <a:gd name="T71" fmla="*/ 2147483646 h 1346"/>
              <a:gd name="T72" fmla="*/ 2147483646 w 4490"/>
              <a:gd name="T73" fmla="*/ 2147483646 h 1346"/>
              <a:gd name="T74" fmla="*/ 2147483646 w 4490"/>
              <a:gd name="T75" fmla="*/ 2147483646 h 1346"/>
              <a:gd name="T76" fmla="*/ 2147483646 w 4490"/>
              <a:gd name="T77" fmla="*/ 2147483646 h 1346"/>
              <a:gd name="T78" fmla="*/ 2147483646 w 4490"/>
              <a:gd name="T79" fmla="*/ 2147483646 h 1346"/>
              <a:gd name="T80" fmla="*/ 2147483646 w 4490"/>
              <a:gd name="T81" fmla="*/ 2147483646 h 1346"/>
              <a:gd name="T82" fmla="*/ 2147483646 w 4490"/>
              <a:gd name="T83" fmla="*/ 2147483646 h 1346"/>
              <a:gd name="T84" fmla="*/ 2147483646 w 4490"/>
              <a:gd name="T85" fmla="*/ 2147483646 h 1346"/>
              <a:gd name="T86" fmla="*/ 2147483646 w 4490"/>
              <a:gd name="T87" fmla="*/ 2147483646 h 1346"/>
              <a:gd name="T88" fmla="*/ 2147483646 w 4490"/>
              <a:gd name="T89" fmla="*/ 2147483646 h 1346"/>
              <a:gd name="T90" fmla="*/ 2147483646 w 4490"/>
              <a:gd name="T91" fmla="*/ 2147483646 h 1346"/>
              <a:gd name="T92" fmla="*/ 2147483646 w 4490"/>
              <a:gd name="T93" fmla="*/ 2147483646 h 1346"/>
              <a:gd name="T94" fmla="*/ 2147483646 w 4490"/>
              <a:gd name="T95" fmla="*/ 2147483646 h 1346"/>
              <a:gd name="T96" fmla="*/ 2147483646 w 4490"/>
              <a:gd name="T97" fmla="*/ 2147483646 h 1346"/>
              <a:gd name="T98" fmla="*/ 2147483646 w 4490"/>
              <a:gd name="T99" fmla="*/ 2147483646 h 1346"/>
              <a:gd name="T100" fmla="*/ 2147483646 w 4490"/>
              <a:gd name="T101" fmla="*/ 2147483646 h 1346"/>
              <a:gd name="T102" fmla="*/ 2147483646 w 4490"/>
              <a:gd name="T103" fmla="*/ 2147483646 h 1346"/>
              <a:gd name="T104" fmla="*/ 2147483646 w 4490"/>
              <a:gd name="T105" fmla="*/ 2147483646 h 1346"/>
              <a:gd name="T106" fmla="*/ 2147483646 w 4490"/>
              <a:gd name="T107" fmla="*/ 2147483646 h 1346"/>
              <a:gd name="T108" fmla="*/ 2147483646 w 4490"/>
              <a:gd name="T109" fmla="*/ 2147483646 h 13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0"/>
              <a:gd name="T166" fmla="*/ 0 h 1346"/>
              <a:gd name="T167" fmla="*/ 4490 w 4490"/>
              <a:gd name="T168" fmla="*/ 1346 h 13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0" h="1346">
                <a:moveTo>
                  <a:pt x="28" y="1159"/>
                </a:moveTo>
                <a:cubicBezTo>
                  <a:pt x="32" y="1098"/>
                  <a:pt x="38" y="1056"/>
                  <a:pt x="48" y="999"/>
                </a:cubicBezTo>
                <a:cubicBezTo>
                  <a:pt x="45" y="872"/>
                  <a:pt x="62" y="806"/>
                  <a:pt x="28" y="708"/>
                </a:cubicBezTo>
                <a:cubicBezTo>
                  <a:pt x="21" y="659"/>
                  <a:pt x="12" y="610"/>
                  <a:pt x="0" y="562"/>
                </a:cubicBezTo>
                <a:cubicBezTo>
                  <a:pt x="2" y="513"/>
                  <a:pt x="2" y="464"/>
                  <a:pt x="7" y="416"/>
                </a:cubicBezTo>
                <a:cubicBezTo>
                  <a:pt x="9" y="393"/>
                  <a:pt x="21" y="347"/>
                  <a:pt x="21" y="347"/>
                </a:cubicBezTo>
                <a:cubicBezTo>
                  <a:pt x="29" y="262"/>
                  <a:pt x="45" y="173"/>
                  <a:pt x="83" y="97"/>
                </a:cubicBezTo>
                <a:cubicBezTo>
                  <a:pt x="90" y="83"/>
                  <a:pt x="100" y="43"/>
                  <a:pt x="111" y="34"/>
                </a:cubicBezTo>
                <a:cubicBezTo>
                  <a:pt x="119" y="28"/>
                  <a:pt x="129" y="28"/>
                  <a:pt x="139" y="28"/>
                </a:cubicBezTo>
                <a:cubicBezTo>
                  <a:pt x="340" y="24"/>
                  <a:pt x="541" y="23"/>
                  <a:pt x="742" y="21"/>
                </a:cubicBezTo>
                <a:cubicBezTo>
                  <a:pt x="826" y="13"/>
                  <a:pt x="900" y="5"/>
                  <a:pt x="985" y="0"/>
                </a:cubicBezTo>
                <a:cubicBezTo>
                  <a:pt x="1278" y="4"/>
                  <a:pt x="1545" y="13"/>
                  <a:pt x="1832" y="34"/>
                </a:cubicBezTo>
                <a:cubicBezTo>
                  <a:pt x="2186" y="30"/>
                  <a:pt x="2520" y="13"/>
                  <a:pt x="2873" y="7"/>
                </a:cubicBezTo>
                <a:cubicBezTo>
                  <a:pt x="3200" y="12"/>
                  <a:pt x="3271" y="11"/>
                  <a:pt x="3504" y="34"/>
                </a:cubicBezTo>
                <a:cubicBezTo>
                  <a:pt x="3829" y="99"/>
                  <a:pt x="4102" y="86"/>
                  <a:pt x="4455" y="90"/>
                </a:cubicBezTo>
                <a:cubicBezTo>
                  <a:pt x="4467" y="192"/>
                  <a:pt x="4477" y="293"/>
                  <a:pt x="4490" y="395"/>
                </a:cubicBezTo>
                <a:cubicBezTo>
                  <a:pt x="4488" y="490"/>
                  <a:pt x="4487" y="585"/>
                  <a:pt x="4483" y="680"/>
                </a:cubicBezTo>
                <a:cubicBezTo>
                  <a:pt x="4482" y="709"/>
                  <a:pt x="4464" y="750"/>
                  <a:pt x="4455" y="777"/>
                </a:cubicBezTo>
                <a:cubicBezTo>
                  <a:pt x="4450" y="793"/>
                  <a:pt x="4427" y="819"/>
                  <a:pt x="4427" y="819"/>
                </a:cubicBezTo>
                <a:cubicBezTo>
                  <a:pt x="4418" y="848"/>
                  <a:pt x="4404" y="858"/>
                  <a:pt x="4386" y="881"/>
                </a:cubicBezTo>
                <a:cubicBezTo>
                  <a:pt x="4320" y="966"/>
                  <a:pt x="4401" y="881"/>
                  <a:pt x="4316" y="964"/>
                </a:cubicBezTo>
                <a:cubicBezTo>
                  <a:pt x="4304" y="976"/>
                  <a:pt x="4287" y="980"/>
                  <a:pt x="4275" y="992"/>
                </a:cubicBezTo>
                <a:cubicBezTo>
                  <a:pt x="4257" y="1010"/>
                  <a:pt x="4238" y="1032"/>
                  <a:pt x="4212" y="1041"/>
                </a:cubicBezTo>
                <a:cubicBezTo>
                  <a:pt x="4195" y="1047"/>
                  <a:pt x="4179" y="1052"/>
                  <a:pt x="4164" y="1062"/>
                </a:cubicBezTo>
                <a:cubicBezTo>
                  <a:pt x="4099" y="1107"/>
                  <a:pt x="4033" y="1164"/>
                  <a:pt x="3962" y="1200"/>
                </a:cubicBezTo>
                <a:cubicBezTo>
                  <a:pt x="3922" y="1242"/>
                  <a:pt x="3864" y="1276"/>
                  <a:pt x="3810" y="1298"/>
                </a:cubicBezTo>
                <a:cubicBezTo>
                  <a:pt x="3793" y="1305"/>
                  <a:pt x="3779" y="1320"/>
                  <a:pt x="3761" y="1325"/>
                </a:cubicBezTo>
                <a:cubicBezTo>
                  <a:pt x="3711" y="1339"/>
                  <a:pt x="3647" y="1342"/>
                  <a:pt x="3595" y="1346"/>
                </a:cubicBezTo>
                <a:cubicBezTo>
                  <a:pt x="3445" y="1342"/>
                  <a:pt x="3369" y="1339"/>
                  <a:pt x="3241" y="1325"/>
                </a:cubicBezTo>
                <a:cubicBezTo>
                  <a:pt x="3150" y="1302"/>
                  <a:pt x="3061" y="1279"/>
                  <a:pt x="2970" y="1256"/>
                </a:cubicBezTo>
                <a:cubicBezTo>
                  <a:pt x="2888" y="1235"/>
                  <a:pt x="2812" y="1205"/>
                  <a:pt x="2727" y="1193"/>
                </a:cubicBezTo>
                <a:cubicBezTo>
                  <a:pt x="2666" y="1173"/>
                  <a:pt x="2603" y="1154"/>
                  <a:pt x="2540" y="1145"/>
                </a:cubicBezTo>
                <a:cubicBezTo>
                  <a:pt x="2517" y="1133"/>
                  <a:pt x="2514" y="1130"/>
                  <a:pt x="2491" y="1124"/>
                </a:cubicBezTo>
                <a:cubicBezTo>
                  <a:pt x="2473" y="1119"/>
                  <a:pt x="2436" y="1110"/>
                  <a:pt x="2436" y="1110"/>
                </a:cubicBezTo>
                <a:cubicBezTo>
                  <a:pt x="2380" y="1073"/>
                  <a:pt x="2298" y="1063"/>
                  <a:pt x="2234" y="1041"/>
                </a:cubicBezTo>
                <a:cubicBezTo>
                  <a:pt x="2200" y="1029"/>
                  <a:pt x="2177" y="1003"/>
                  <a:pt x="2144" y="992"/>
                </a:cubicBezTo>
                <a:cubicBezTo>
                  <a:pt x="2095" y="954"/>
                  <a:pt x="2035" y="920"/>
                  <a:pt x="1978" y="895"/>
                </a:cubicBezTo>
                <a:cubicBezTo>
                  <a:pt x="1965" y="889"/>
                  <a:pt x="1948" y="889"/>
                  <a:pt x="1936" y="881"/>
                </a:cubicBezTo>
                <a:cubicBezTo>
                  <a:pt x="1895" y="854"/>
                  <a:pt x="1851" y="821"/>
                  <a:pt x="1804" y="805"/>
                </a:cubicBezTo>
                <a:cubicBezTo>
                  <a:pt x="1779" y="780"/>
                  <a:pt x="1752" y="769"/>
                  <a:pt x="1721" y="749"/>
                </a:cubicBezTo>
                <a:cubicBezTo>
                  <a:pt x="1672" y="717"/>
                  <a:pt x="1624" y="685"/>
                  <a:pt x="1568" y="666"/>
                </a:cubicBezTo>
                <a:cubicBezTo>
                  <a:pt x="1525" y="652"/>
                  <a:pt x="1515" y="625"/>
                  <a:pt x="1464" y="610"/>
                </a:cubicBezTo>
                <a:cubicBezTo>
                  <a:pt x="1441" y="604"/>
                  <a:pt x="1423" y="590"/>
                  <a:pt x="1402" y="583"/>
                </a:cubicBezTo>
                <a:cubicBezTo>
                  <a:pt x="1379" y="575"/>
                  <a:pt x="1355" y="574"/>
                  <a:pt x="1332" y="569"/>
                </a:cubicBezTo>
                <a:cubicBezTo>
                  <a:pt x="1309" y="564"/>
                  <a:pt x="1263" y="555"/>
                  <a:pt x="1263" y="555"/>
                </a:cubicBezTo>
                <a:cubicBezTo>
                  <a:pt x="1073" y="560"/>
                  <a:pt x="1035" y="563"/>
                  <a:pt x="895" y="583"/>
                </a:cubicBezTo>
                <a:cubicBezTo>
                  <a:pt x="845" y="600"/>
                  <a:pt x="800" y="630"/>
                  <a:pt x="749" y="645"/>
                </a:cubicBezTo>
                <a:cubicBezTo>
                  <a:pt x="676" y="666"/>
                  <a:pt x="602" y="689"/>
                  <a:pt x="534" y="722"/>
                </a:cubicBezTo>
                <a:cubicBezTo>
                  <a:pt x="514" y="732"/>
                  <a:pt x="513" y="724"/>
                  <a:pt x="493" y="735"/>
                </a:cubicBezTo>
                <a:cubicBezTo>
                  <a:pt x="450" y="759"/>
                  <a:pt x="428" y="793"/>
                  <a:pt x="395" y="826"/>
                </a:cubicBezTo>
                <a:cubicBezTo>
                  <a:pt x="361" y="860"/>
                  <a:pt x="322" y="887"/>
                  <a:pt x="284" y="916"/>
                </a:cubicBezTo>
                <a:cubicBezTo>
                  <a:pt x="267" y="943"/>
                  <a:pt x="250" y="939"/>
                  <a:pt x="229" y="964"/>
                </a:cubicBezTo>
                <a:cubicBezTo>
                  <a:pt x="206" y="991"/>
                  <a:pt x="189" y="1021"/>
                  <a:pt x="160" y="1041"/>
                </a:cubicBezTo>
                <a:cubicBezTo>
                  <a:pt x="139" y="1072"/>
                  <a:pt x="119" y="1098"/>
                  <a:pt x="83" y="1110"/>
                </a:cubicBezTo>
                <a:cubicBezTo>
                  <a:pt x="65" y="1128"/>
                  <a:pt x="46" y="1141"/>
                  <a:pt x="28" y="1159"/>
                </a:cubicBezTo>
                <a:close/>
              </a:path>
            </a:pathLst>
          </a:custGeom>
          <a:solidFill>
            <a:schemeClr val="accent1"/>
          </a:solidFill>
          <a:ln w="9525">
            <a:solidFill>
              <a:schemeClr val="tx1"/>
            </a:solidFill>
            <a:round/>
            <a:headEnd/>
            <a:tailEnd/>
          </a:ln>
        </p:spPr>
        <p:txBody>
          <a:bodyPr/>
          <a:lstStyle/>
          <a:p>
            <a:endParaRPr lang="en-US" dirty="0"/>
          </a:p>
        </p:txBody>
      </p:sp>
      <p:sp>
        <p:nvSpPr>
          <p:cNvPr id="37892" name="Oval 2"/>
          <p:cNvSpPr>
            <a:spLocks noChangeArrowheads="1"/>
          </p:cNvSpPr>
          <p:nvPr/>
        </p:nvSpPr>
        <p:spPr bwMode="auto">
          <a:xfrm>
            <a:off x="1676400" y="3276600"/>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2771" name="Rectangle 3"/>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General Patterns III</a:t>
            </a:r>
          </a:p>
        </p:txBody>
      </p:sp>
      <p:grpSp>
        <p:nvGrpSpPr>
          <p:cNvPr id="37894" name="Group 4"/>
          <p:cNvGrpSpPr>
            <a:grpSpLocks/>
          </p:cNvGrpSpPr>
          <p:nvPr/>
        </p:nvGrpSpPr>
        <p:grpSpPr bwMode="auto">
          <a:xfrm>
            <a:off x="152400" y="1600200"/>
            <a:ext cx="8763000" cy="4191000"/>
            <a:chOff x="96" y="1008"/>
            <a:chExt cx="5520" cy="2640"/>
          </a:xfrm>
        </p:grpSpPr>
        <p:sp>
          <p:nvSpPr>
            <p:cNvPr id="37956"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57"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58"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59"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60"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61" name="Group 10"/>
            <p:cNvGrpSpPr>
              <a:grpSpLocks/>
            </p:cNvGrpSpPr>
            <p:nvPr/>
          </p:nvGrpSpPr>
          <p:grpSpPr bwMode="auto">
            <a:xfrm>
              <a:off x="5424" y="2112"/>
              <a:ext cx="192" cy="384"/>
              <a:chOff x="5424" y="2112"/>
              <a:chExt cx="192" cy="384"/>
            </a:xfrm>
          </p:grpSpPr>
          <p:sp>
            <p:nvSpPr>
              <p:cNvPr id="37978"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79"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80"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7962" name="Oval 14"/>
            <p:cNvSpPr>
              <a:spLocks noChangeArrowheads="1"/>
            </p:cNvSpPr>
            <p:nvPr/>
          </p:nvSpPr>
          <p:spPr bwMode="auto">
            <a:xfrm>
              <a:off x="4320"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3" name="Rectangle 15"/>
            <p:cNvSpPr>
              <a:spLocks noChangeArrowheads="1"/>
            </p:cNvSpPr>
            <p:nvPr/>
          </p:nvSpPr>
          <p:spPr bwMode="auto">
            <a:xfrm>
              <a:off x="4512" y="1440"/>
              <a:ext cx="912" cy="17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4"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5"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6"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967"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968"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69" name="Rectangle 21"/>
            <p:cNvSpPr>
              <a:spLocks noChangeArrowheads="1"/>
            </p:cNvSpPr>
            <p:nvPr/>
          </p:nvSpPr>
          <p:spPr bwMode="auto">
            <a:xfrm>
              <a:off x="336" y="1440"/>
              <a:ext cx="912" cy="17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70"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71" name="Group 23"/>
            <p:cNvGrpSpPr>
              <a:grpSpLocks/>
            </p:cNvGrpSpPr>
            <p:nvPr/>
          </p:nvGrpSpPr>
          <p:grpSpPr bwMode="auto">
            <a:xfrm flipH="1">
              <a:off x="96" y="2112"/>
              <a:ext cx="240" cy="384"/>
              <a:chOff x="5424" y="2112"/>
              <a:chExt cx="192" cy="384"/>
            </a:xfrm>
          </p:grpSpPr>
          <p:sp>
            <p:nvSpPr>
              <p:cNvPr id="37975"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76"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77"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7972"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73"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974"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37895" name="Text Box 41"/>
          <p:cNvSpPr txBox="1">
            <a:spLocks noChangeArrowheads="1"/>
          </p:cNvSpPr>
          <p:nvPr/>
        </p:nvSpPr>
        <p:spPr bwMode="auto">
          <a:xfrm>
            <a:off x="3532188" y="6019800"/>
            <a:ext cx="207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rPr>
              <a:t>Flexible Pattern</a:t>
            </a:r>
          </a:p>
        </p:txBody>
      </p:sp>
      <p:grpSp>
        <p:nvGrpSpPr>
          <p:cNvPr id="5" name="Group 129"/>
          <p:cNvGrpSpPr>
            <a:grpSpLocks/>
          </p:cNvGrpSpPr>
          <p:nvPr/>
        </p:nvGrpSpPr>
        <p:grpSpPr bwMode="auto">
          <a:xfrm>
            <a:off x="533400" y="1828800"/>
            <a:ext cx="3048000" cy="3581400"/>
            <a:chOff x="336" y="1152"/>
            <a:chExt cx="1920" cy="2256"/>
          </a:xfrm>
        </p:grpSpPr>
        <p:grpSp>
          <p:nvGrpSpPr>
            <p:cNvPr id="37931" name="Group 109"/>
            <p:cNvGrpSpPr>
              <a:grpSpLocks/>
            </p:cNvGrpSpPr>
            <p:nvPr/>
          </p:nvGrpSpPr>
          <p:grpSpPr bwMode="auto">
            <a:xfrm>
              <a:off x="768" y="1152"/>
              <a:ext cx="240" cy="240"/>
              <a:chOff x="473" y="1488"/>
              <a:chExt cx="240" cy="240"/>
            </a:xfrm>
          </p:grpSpPr>
          <p:sp>
            <p:nvSpPr>
              <p:cNvPr id="37954" name="Oval 30"/>
              <p:cNvSpPr>
                <a:spLocks noChangeArrowheads="1"/>
              </p:cNvSpPr>
              <p:nvPr/>
            </p:nvSpPr>
            <p:spPr bwMode="auto">
              <a:xfrm>
                <a:off x="473" y="1488"/>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55" name="Text Box 31"/>
              <p:cNvSpPr txBox="1">
                <a:spLocks noChangeArrowheads="1"/>
              </p:cNvSpPr>
              <p:nvPr/>
            </p:nvSpPr>
            <p:spPr bwMode="auto">
              <a:xfrm>
                <a:off x="495" y="1490"/>
                <a:ext cx="1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L</a:t>
                </a:r>
              </a:p>
            </p:txBody>
          </p:sp>
        </p:grpSp>
        <p:grpSp>
          <p:nvGrpSpPr>
            <p:cNvPr id="37932" name="Group 35"/>
            <p:cNvGrpSpPr>
              <a:grpSpLocks/>
            </p:cNvGrpSpPr>
            <p:nvPr/>
          </p:nvGrpSpPr>
          <p:grpSpPr bwMode="auto">
            <a:xfrm>
              <a:off x="2016" y="3072"/>
              <a:ext cx="240" cy="240"/>
              <a:chOff x="1584" y="2880"/>
              <a:chExt cx="240" cy="240"/>
            </a:xfrm>
          </p:grpSpPr>
          <p:sp>
            <p:nvSpPr>
              <p:cNvPr id="37952" name="Oval 36"/>
              <p:cNvSpPr>
                <a:spLocks noChangeArrowheads="1"/>
              </p:cNvSpPr>
              <p:nvPr/>
            </p:nvSpPr>
            <p:spPr bwMode="auto">
              <a:xfrm>
                <a:off x="1584" y="2880"/>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53" name="Text Box 37"/>
              <p:cNvSpPr txBox="1">
                <a:spLocks noChangeArrowheads="1"/>
              </p:cNvSpPr>
              <p:nvPr/>
            </p:nvSpPr>
            <p:spPr bwMode="auto">
              <a:xfrm>
                <a:off x="1608" y="288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37933" name="Group 46"/>
            <p:cNvGrpSpPr>
              <a:grpSpLocks/>
            </p:cNvGrpSpPr>
            <p:nvPr/>
          </p:nvGrpSpPr>
          <p:grpSpPr bwMode="auto">
            <a:xfrm>
              <a:off x="1536" y="3216"/>
              <a:ext cx="197" cy="192"/>
              <a:chOff x="3216" y="1920"/>
              <a:chExt cx="197" cy="192"/>
            </a:xfrm>
          </p:grpSpPr>
          <p:sp>
            <p:nvSpPr>
              <p:cNvPr id="37950" name="Oval 47"/>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51" name="Text Box 48"/>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sp>
          <p:nvSpPr>
            <p:cNvPr id="37934" name="Oval 49"/>
            <p:cNvSpPr>
              <a:spLocks noChangeArrowheads="1"/>
            </p:cNvSpPr>
            <p:nvPr/>
          </p:nvSpPr>
          <p:spPr bwMode="auto">
            <a:xfrm>
              <a:off x="1392" y="3120"/>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35" name="Group 56"/>
            <p:cNvGrpSpPr>
              <a:grpSpLocks/>
            </p:cNvGrpSpPr>
            <p:nvPr/>
          </p:nvGrpSpPr>
          <p:grpSpPr bwMode="auto">
            <a:xfrm>
              <a:off x="1296" y="1728"/>
              <a:ext cx="197" cy="192"/>
              <a:chOff x="4075" y="2592"/>
              <a:chExt cx="197" cy="192"/>
            </a:xfrm>
          </p:grpSpPr>
          <p:sp>
            <p:nvSpPr>
              <p:cNvPr id="37948" name="Oval 5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9" name="Text Box 5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36" name="Group 59"/>
            <p:cNvGrpSpPr>
              <a:grpSpLocks/>
            </p:cNvGrpSpPr>
            <p:nvPr/>
          </p:nvGrpSpPr>
          <p:grpSpPr bwMode="auto">
            <a:xfrm>
              <a:off x="768" y="2736"/>
              <a:ext cx="197" cy="192"/>
              <a:chOff x="4075" y="2592"/>
              <a:chExt cx="197" cy="192"/>
            </a:xfrm>
          </p:grpSpPr>
          <p:sp>
            <p:nvSpPr>
              <p:cNvPr id="37946" name="Oval 6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7" name="Text Box 6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37" name="Group 62"/>
            <p:cNvGrpSpPr>
              <a:grpSpLocks/>
            </p:cNvGrpSpPr>
            <p:nvPr/>
          </p:nvGrpSpPr>
          <p:grpSpPr bwMode="auto">
            <a:xfrm>
              <a:off x="1435" y="2160"/>
              <a:ext cx="197" cy="192"/>
              <a:chOff x="3216" y="1920"/>
              <a:chExt cx="197" cy="192"/>
            </a:xfrm>
          </p:grpSpPr>
          <p:sp>
            <p:nvSpPr>
              <p:cNvPr id="37944" name="Oval 6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5" name="Text Box 6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38" name="Group 65"/>
            <p:cNvGrpSpPr>
              <a:grpSpLocks/>
            </p:cNvGrpSpPr>
            <p:nvPr/>
          </p:nvGrpSpPr>
          <p:grpSpPr bwMode="auto">
            <a:xfrm>
              <a:off x="1387" y="1440"/>
              <a:ext cx="197" cy="192"/>
              <a:chOff x="3216" y="1920"/>
              <a:chExt cx="197" cy="192"/>
            </a:xfrm>
          </p:grpSpPr>
          <p:sp>
            <p:nvSpPr>
              <p:cNvPr id="37942" name="Oval 6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3" name="Text Box 6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39" name="Group 123"/>
            <p:cNvGrpSpPr>
              <a:grpSpLocks/>
            </p:cNvGrpSpPr>
            <p:nvPr/>
          </p:nvGrpSpPr>
          <p:grpSpPr bwMode="auto">
            <a:xfrm>
              <a:off x="336" y="2229"/>
              <a:ext cx="203" cy="192"/>
              <a:chOff x="4075" y="2592"/>
              <a:chExt cx="203" cy="192"/>
            </a:xfrm>
          </p:grpSpPr>
          <p:sp>
            <p:nvSpPr>
              <p:cNvPr id="37940" name="Oval 12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1" name="Text Box 125"/>
              <p:cNvSpPr txBox="1">
                <a:spLocks noChangeArrowheads="1"/>
              </p:cNvSpPr>
              <p:nvPr/>
            </p:nvSpPr>
            <p:spPr bwMode="auto">
              <a:xfrm>
                <a:off x="4075" y="2592"/>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G</a:t>
                </a:r>
              </a:p>
            </p:txBody>
          </p:sp>
        </p:grpSp>
      </p:grpSp>
      <p:grpSp>
        <p:nvGrpSpPr>
          <p:cNvPr id="14" name="Group 130"/>
          <p:cNvGrpSpPr>
            <a:grpSpLocks/>
          </p:cNvGrpSpPr>
          <p:nvPr/>
        </p:nvGrpSpPr>
        <p:grpSpPr bwMode="auto">
          <a:xfrm>
            <a:off x="6164263" y="2209800"/>
            <a:ext cx="2443162" cy="3505200"/>
            <a:chOff x="3883" y="1392"/>
            <a:chExt cx="1539" cy="2208"/>
          </a:xfrm>
        </p:grpSpPr>
        <p:grpSp>
          <p:nvGrpSpPr>
            <p:cNvPr id="37900" name="Group 32"/>
            <p:cNvGrpSpPr>
              <a:grpSpLocks/>
            </p:cNvGrpSpPr>
            <p:nvPr/>
          </p:nvGrpSpPr>
          <p:grpSpPr bwMode="auto">
            <a:xfrm>
              <a:off x="3984" y="1392"/>
              <a:ext cx="240" cy="240"/>
              <a:chOff x="1824" y="1008"/>
              <a:chExt cx="240" cy="240"/>
            </a:xfrm>
          </p:grpSpPr>
          <p:sp>
            <p:nvSpPr>
              <p:cNvPr id="37929" name="Oval 33"/>
              <p:cNvSpPr>
                <a:spLocks noChangeArrowheads="1"/>
              </p:cNvSpPr>
              <p:nvPr/>
            </p:nvSpPr>
            <p:spPr bwMode="auto">
              <a:xfrm>
                <a:off x="1824" y="1008"/>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30" name="Text Box 34"/>
              <p:cNvSpPr txBox="1">
                <a:spLocks noChangeArrowheads="1"/>
              </p:cNvSpPr>
              <p:nvPr/>
            </p:nvSpPr>
            <p:spPr bwMode="auto">
              <a:xfrm>
                <a:off x="1848" y="1017"/>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T</a:t>
                </a:r>
              </a:p>
            </p:txBody>
          </p:sp>
        </p:grpSp>
        <p:grpSp>
          <p:nvGrpSpPr>
            <p:cNvPr id="37901" name="Group 50"/>
            <p:cNvGrpSpPr>
              <a:grpSpLocks/>
            </p:cNvGrpSpPr>
            <p:nvPr/>
          </p:nvGrpSpPr>
          <p:grpSpPr bwMode="auto">
            <a:xfrm>
              <a:off x="4315" y="1920"/>
              <a:ext cx="197" cy="192"/>
              <a:chOff x="4075" y="2592"/>
              <a:chExt cx="197" cy="192"/>
            </a:xfrm>
          </p:grpSpPr>
          <p:sp>
            <p:nvSpPr>
              <p:cNvPr id="37927" name="Oval 51"/>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8" name="Text Box 52"/>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02" name="Group 71"/>
            <p:cNvGrpSpPr>
              <a:grpSpLocks/>
            </p:cNvGrpSpPr>
            <p:nvPr/>
          </p:nvGrpSpPr>
          <p:grpSpPr bwMode="auto">
            <a:xfrm>
              <a:off x="3888" y="2448"/>
              <a:ext cx="197" cy="192"/>
              <a:chOff x="3216" y="1920"/>
              <a:chExt cx="197" cy="192"/>
            </a:xfrm>
          </p:grpSpPr>
          <p:sp>
            <p:nvSpPr>
              <p:cNvPr id="37925" name="Oval 7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6" name="Text Box 7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03" name="Group 101"/>
            <p:cNvGrpSpPr>
              <a:grpSpLocks/>
            </p:cNvGrpSpPr>
            <p:nvPr/>
          </p:nvGrpSpPr>
          <p:grpSpPr bwMode="auto">
            <a:xfrm>
              <a:off x="4512" y="3360"/>
              <a:ext cx="240" cy="240"/>
              <a:chOff x="1824" y="1008"/>
              <a:chExt cx="240" cy="240"/>
            </a:xfrm>
          </p:grpSpPr>
          <p:sp>
            <p:nvSpPr>
              <p:cNvPr id="37923" name="Oval 102"/>
              <p:cNvSpPr>
                <a:spLocks noChangeArrowheads="1"/>
              </p:cNvSpPr>
              <p:nvPr/>
            </p:nvSpPr>
            <p:spPr bwMode="auto">
              <a:xfrm>
                <a:off x="1824" y="1008"/>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4" name="Text Box 103"/>
              <p:cNvSpPr txBox="1">
                <a:spLocks noChangeArrowheads="1"/>
              </p:cNvSpPr>
              <p:nvPr/>
            </p:nvSpPr>
            <p:spPr bwMode="auto">
              <a:xfrm>
                <a:off x="1848" y="1017"/>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L</a:t>
                </a:r>
              </a:p>
            </p:txBody>
          </p:sp>
        </p:grpSp>
        <p:grpSp>
          <p:nvGrpSpPr>
            <p:cNvPr id="37904" name="Group 110"/>
            <p:cNvGrpSpPr>
              <a:grpSpLocks/>
            </p:cNvGrpSpPr>
            <p:nvPr/>
          </p:nvGrpSpPr>
          <p:grpSpPr bwMode="auto">
            <a:xfrm>
              <a:off x="3883" y="3312"/>
              <a:ext cx="197" cy="192"/>
              <a:chOff x="3216" y="1920"/>
              <a:chExt cx="197" cy="192"/>
            </a:xfrm>
          </p:grpSpPr>
          <p:sp>
            <p:nvSpPr>
              <p:cNvPr id="37921" name="Oval 11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2" name="Text Box 11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sp>
          <p:nvSpPr>
            <p:cNvPr id="37905" name="Oval 113"/>
            <p:cNvSpPr>
              <a:spLocks noChangeArrowheads="1"/>
            </p:cNvSpPr>
            <p:nvPr/>
          </p:nvSpPr>
          <p:spPr bwMode="auto">
            <a:xfrm>
              <a:off x="4032" y="3216"/>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06" name="Group 114"/>
            <p:cNvGrpSpPr>
              <a:grpSpLocks/>
            </p:cNvGrpSpPr>
            <p:nvPr/>
          </p:nvGrpSpPr>
          <p:grpSpPr bwMode="auto">
            <a:xfrm>
              <a:off x="4308" y="1619"/>
              <a:ext cx="197" cy="192"/>
              <a:chOff x="4075" y="2592"/>
              <a:chExt cx="197" cy="192"/>
            </a:xfrm>
          </p:grpSpPr>
          <p:sp>
            <p:nvSpPr>
              <p:cNvPr id="37919" name="Oval 11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0" name="Text Box 11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07" name="Group 117"/>
            <p:cNvGrpSpPr>
              <a:grpSpLocks/>
            </p:cNvGrpSpPr>
            <p:nvPr/>
          </p:nvGrpSpPr>
          <p:grpSpPr bwMode="auto">
            <a:xfrm>
              <a:off x="4080" y="2784"/>
              <a:ext cx="197" cy="192"/>
              <a:chOff x="4075" y="2592"/>
              <a:chExt cx="197" cy="192"/>
            </a:xfrm>
          </p:grpSpPr>
          <p:sp>
            <p:nvSpPr>
              <p:cNvPr id="37917" name="Oval 11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8" name="Text Box 11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08" name="Group 120"/>
            <p:cNvGrpSpPr>
              <a:grpSpLocks/>
            </p:cNvGrpSpPr>
            <p:nvPr/>
          </p:nvGrpSpPr>
          <p:grpSpPr bwMode="auto">
            <a:xfrm>
              <a:off x="4320" y="2784"/>
              <a:ext cx="197" cy="192"/>
              <a:chOff x="3216" y="1920"/>
              <a:chExt cx="197" cy="192"/>
            </a:xfrm>
          </p:grpSpPr>
          <p:sp>
            <p:nvSpPr>
              <p:cNvPr id="37915" name="Oval 12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6" name="Text Box 12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09" name="Group 126"/>
            <p:cNvGrpSpPr>
              <a:grpSpLocks/>
            </p:cNvGrpSpPr>
            <p:nvPr/>
          </p:nvGrpSpPr>
          <p:grpSpPr bwMode="auto">
            <a:xfrm>
              <a:off x="5219" y="2228"/>
              <a:ext cx="203" cy="192"/>
              <a:chOff x="4075" y="2592"/>
              <a:chExt cx="203" cy="192"/>
            </a:xfrm>
          </p:grpSpPr>
          <p:sp>
            <p:nvSpPr>
              <p:cNvPr id="37913" name="Oval 12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4" name="Text Box 128"/>
              <p:cNvSpPr txBox="1">
                <a:spLocks noChangeArrowheads="1"/>
              </p:cNvSpPr>
              <p:nvPr/>
            </p:nvSpPr>
            <p:spPr bwMode="auto">
              <a:xfrm>
                <a:off x="4075" y="2592"/>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G</a:t>
                </a:r>
              </a:p>
            </p:txBody>
          </p:sp>
        </p:grpSp>
        <p:grpSp>
          <p:nvGrpSpPr>
            <p:cNvPr id="37910" name="Group 68"/>
            <p:cNvGrpSpPr>
              <a:grpSpLocks/>
            </p:cNvGrpSpPr>
            <p:nvPr/>
          </p:nvGrpSpPr>
          <p:grpSpPr bwMode="auto">
            <a:xfrm>
              <a:off x="4315" y="2400"/>
              <a:ext cx="197" cy="192"/>
              <a:chOff x="4075" y="2592"/>
              <a:chExt cx="197" cy="192"/>
            </a:xfrm>
          </p:grpSpPr>
          <p:sp>
            <p:nvSpPr>
              <p:cNvPr id="37911" name="Oval 6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2" name="Text Box 7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Making the Call IV</a:t>
            </a:r>
          </a:p>
        </p:txBody>
      </p:sp>
      <p:grpSp>
        <p:nvGrpSpPr>
          <p:cNvPr id="39939" name="Group 17"/>
          <p:cNvGrpSpPr>
            <a:grpSpLocks/>
          </p:cNvGrpSpPr>
          <p:nvPr/>
        </p:nvGrpSpPr>
        <p:grpSpPr bwMode="auto">
          <a:xfrm>
            <a:off x="457200" y="3238500"/>
            <a:ext cx="381000" cy="381000"/>
            <a:chOff x="2976" y="1296"/>
            <a:chExt cx="240" cy="240"/>
          </a:xfrm>
        </p:grpSpPr>
        <p:sp>
          <p:nvSpPr>
            <p:cNvPr id="40031" name="Oval 18"/>
            <p:cNvSpPr>
              <a:spLocks noChangeArrowheads="1"/>
            </p:cNvSpPr>
            <p:nvPr/>
          </p:nvSpPr>
          <p:spPr bwMode="auto">
            <a:xfrm>
              <a:off x="2976" y="1296"/>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32" name="Text Box 19"/>
            <p:cNvSpPr txBox="1">
              <a:spLocks noChangeArrowheads="1"/>
            </p:cNvSpPr>
            <p:nvPr/>
          </p:nvSpPr>
          <p:spPr bwMode="auto">
            <a:xfrm>
              <a:off x="3000" y="13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39940" name="Group 20"/>
          <p:cNvGrpSpPr>
            <a:grpSpLocks/>
          </p:cNvGrpSpPr>
          <p:nvPr/>
        </p:nvGrpSpPr>
        <p:grpSpPr bwMode="auto">
          <a:xfrm>
            <a:off x="3810000" y="2209800"/>
            <a:ext cx="312738" cy="304800"/>
            <a:chOff x="3216" y="1920"/>
            <a:chExt cx="197" cy="192"/>
          </a:xfrm>
        </p:grpSpPr>
        <p:sp>
          <p:nvSpPr>
            <p:cNvPr id="40029" name="Oval 2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30" name="Text Box 2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9941" name="Oval 23"/>
          <p:cNvSpPr>
            <a:spLocks noChangeArrowheads="1"/>
          </p:cNvSpPr>
          <p:nvPr/>
        </p:nvSpPr>
        <p:spPr bwMode="auto">
          <a:xfrm>
            <a:off x="3657600" y="20574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 name="Group 45"/>
          <p:cNvGrpSpPr>
            <a:grpSpLocks/>
          </p:cNvGrpSpPr>
          <p:nvPr/>
        </p:nvGrpSpPr>
        <p:grpSpPr bwMode="auto">
          <a:xfrm>
            <a:off x="4267200" y="2209800"/>
            <a:ext cx="381000" cy="381000"/>
            <a:chOff x="4608" y="3264"/>
            <a:chExt cx="240" cy="240"/>
          </a:xfrm>
        </p:grpSpPr>
        <p:sp>
          <p:nvSpPr>
            <p:cNvPr id="40027" name="Oval 46"/>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8" name="Text Box 47"/>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39943" name="Group 56"/>
          <p:cNvGrpSpPr>
            <a:grpSpLocks/>
          </p:cNvGrpSpPr>
          <p:nvPr/>
        </p:nvGrpSpPr>
        <p:grpSpPr bwMode="auto">
          <a:xfrm>
            <a:off x="150813" y="1522413"/>
            <a:ext cx="4192587" cy="3963987"/>
            <a:chOff x="95" y="864"/>
            <a:chExt cx="2641" cy="2497"/>
          </a:xfrm>
        </p:grpSpPr>
        <p:sp>
          <p:nvSpPr>
            <p:cNvPr id="40012" name="Line 5"/>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3" name="Line 4"/>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4" name="Line 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5" name="Line 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6" name="Oval 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17" name="Line 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8" name="Line 1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9" name="Line 1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20" name="Oval 1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1" name="Rectangle 1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2" name="Rectangle 1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3" name="Oval 1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4" name="Line 1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25" name="Freeform 51"/>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026" name="Freeform 52"/>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9944" name="Group 29"/>
          <p:cNvGrpSpPr>
            <a:grpSpLocks/>
          </p:cNvGrpSpPr>
          <p:nvPr/>
        </p:nvGrpSpPr>
        <p:grpSpPr bwMode="auto">
          <a:xfrm>
            <a:off x="2084388" y="1905000"/>
            <a:ext cx="322262" cy="304800"/>
            <a:chOff x="3312" y="2736"/>
            <a:chExt cx="203" cy="192"/>
          </a:xfrm>
        </p:grpSpPr>
        <p:sp>
          <p:nvSpPr>
            <p:cNvPr id="40010" name="Oval 30"/>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11" name="Text Box 31"/>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39945" name="Group 35"/>
          <p:cNvGrpSpPr>
            <a:grpSpLocks/>
          </p:cNvGrpSpPr>
          <p:nvPr/>
        </p:nvGrpSpPr>
        <p:grpSpPr bwMode="auto">
          <a:xfrm>
            <a:off x="3048000" y="1981200"/>
            <a:ext cx="312738" cy="304800"/>
            <a:chOff x="4075" y="2592"/>
            <a:chExt cx="197" cy="192"/>
          </a:xfrm>
        </p:grpSpPr>
        <p:sp>
          <p:nvSpPr>
            <p:cNvPr id="40008" name="Oval 3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9" name="Text Box 3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46" name="Group 32"/>
          <p:cNvGrpSpPr>
            <a:grpSpLocks/>
          </p:cNvGrpSpPr>
          <p:nvPr/>
        </p:nvGrpSpPr>
        <p:grpSpPr bwMode="auto">
          <a:xfrm>
            <a:off x="3200400" y="2362200"/>
            <a:ext cx="312738" cy="304800"/>
            <a:chOff x="4075" y="2592"/>
            <a:chExt cx="197" cy="192"/>
          </a:xfrm>
        </p:grpSpPr>
        <p:sp>
          <p:nvSpPr>
            <p:cNvPr id="40006" name="Oval 3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7" name="Text Box 3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47" name="Group 38"/>
          <p:cNvGrpSpPr>
            <a:grpSpLocks/>
          </p:cNvGrpSpPr>
          <p:nvPr/>
        </p:nvGrpSpPr>
        <p:grpSpPr bwMode="auto">
          <a:xfrm>
            <a:off x="2743200" y="2514600"/>
            <a:ext cx="312738" cy="304800"/>
            <a:chOff x="3216" y="1920"/>
            <a:chExt cx="197" cy="192"/>
          </a:xfrm>
        </p:grpSpPr>
        <p:sp>
          <p:nvSpPr>
            <p:cNvPr id="40004" name="Oval 3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5" name="Text Box 4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39948" name="Group 26"/>
          <p:cNvGrpSpPr>
            <a:grpSpLocks/>
          </p:cNvGrpSpPr>
          <p:nvPr/>
        </p:nvGrpSpPr>
        <p:grpSpPr bwMode="auto">
          <a:xfrm>
            <a:off x="1828800" y="2286000"/>
            <a:ext cx="312738" cy="304800"/>
            <a:chOff x="4075" y="2592"/>
            <a:chExt cx="197" cy="192"/>
          </a:xfrm>
        </p:grpSpPr>
        <p:sp>
          <p:nvSpPr>
            <p:cNvPr id="40002" name="Oval 2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3" name="Text Box 2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49" name="Group 41"/>
          <p:cNvGrpSpPr>
            <a:grpSpLocks/>
          </p:cNvGrpSpPr>
          <p:nvPr/>
        </p:nvGrpSpPr>
        <p:grpSpPr bwMode="auto">
          <a:xfrm>
            <a:off x="1371600" y="2514600"/>
            <a:ext cx="312738" cy="304800"/>
            <a:chOff x="3216" y="1920"/>
            <a:chExt cx="197" cy="192"/>
          </a:xfrm>
        </p:grpSpPr>
        <p:sp>
          <p:nvSpPr>
            <p:cNvPr id="40000" name="Oval 4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1" name="Text Box 4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39950" name="Group 57"/>
          <p:cNvGrpSpPr>
            <a:grpSpLocks/>
          </p:cNvGrpSpPr>
          <p:nvPr/>
        </p:nvGrpSpPr>
        <p:grpSpPr bwMode="auto">
          <a:xfrm>
            <a:off x="990600" y="2286000"/>
            <a:ext cx="312738" cy="304800"/>
            <a:chOff x="4075" y="2592"/>
            <a:chExt cx="197" cy="192"/>
          </a:xfrm>
        </p:grpSpPr>
        <p:sp>
          <p:nvSpPr>
            <p:cNvPr id="39998" name="Oval 5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9" name="Text Box 5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51" name="Group 60"/>
          <p:cNvGrpSpPr>
            <a:grpSpLocks/>
          </p:cNvGrpSpPr>
          <p:nvPr/>
        </p:nvGrpSpPr>
        <p:grpSpPr bwMode="auto">
          <a:xfrm>
            <a:off x="457200" y="2209800"/>
            <a:ext cx="312738" cy="304800"/>
            <a:chOff x="3216" y="1920"/>
            <a:chExt cx="197" cy="192"/>
          </a:xfrm>
        </p:grpSpPr>
        <p:sp>
          <p:nvSpPr>
            <p:cNvPr id="39996" name="Oval 6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7" name="Text Box 6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4931" name="Text Box 115"/>
          <p:cNvSpPr txBox="1">
            <a:spLocks noChangeArrowheads="1"/>
          </p:cNvSpPr>
          <p:nvPr/>
        </p:nvSpPr>
        <p:spPr bwMode="auto">
          <a:xfrm>
            <a:off x="960438" y="5578475"/>
            <a:ext cx="2544762" cy="822325"/>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Ball in deep</a:t>
            </a:r>
          </a:p>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Lead off to corner</a:t>
            </a:r>
          </a:p>
        </p:txBody>
      </p:sp>
      <p:grpSp>
        <p:nvGrpSpPr>
          <p:cNvPr id="14" name="Group 117"/>
          <p:cNvGrpSpPr>
            <a:grpSpLocks/>
          </p:cNvGrpSpPr>
          <p:nvPr/>
        </p:nvGrpSpPr>
        <p:grpSpPr bwMode="auto">
          <a:xfrm>
            <a:off x="4799013" y="1408113"/>
            <a:ext cx="4192587" cy="4992687"/>
            <a:chOff x="3023" y="887"/>
            <a:chExt cx="2641" cy="3145"/>
          </a:xfrm>
        </p:grpSpPr>
        <p:grpSp>
          <p:nvGrpSpPr>
            <p:cNvPr id="39954" name="Group 63"/>
            <p:cNvGrpSpPr>
              <a:grpSpLocks/>
            </p:cNvGrpSpPr>
            <p:nvPr/>
          </p:nvGrpSpPr>
          <p:grpSpPr bwMode="auto">
            <a:xfrm>
              <a:off x="3023" y="959"/>
              <a:ext cx="2641" cy="2497"/>
              <a:chOff x="95" y="864"/>
              <a:chExt cx="2641" cy="2497"/>
            </a:xfrm>
          </p:grpSpPr>
          <p:sp>
            <p:nvSpPr>
              <p:cNvPr id="39981" name="Line 6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2" name="Line 6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3" name="Line 6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4" name="Line 6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5" name="Oval 6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86" name="Line 6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7" name="Line 7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8" name="Line 7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9" name="Oval 7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0" name="Rectangle 7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1" name="Rectangle 7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2" name="Oval 7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3" name="Line 7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94" name="Freeform 7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9995" name="Freeform 7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9955" name="Group 80"/>
            <p:cNvGrpSpPr>
              <a:grpSpLocks/>
            </p:cNvGrpSpPr>
            <p:nvPr/>
          </p:nvGrpSpPr>
          <p:grpSpPr bwMode="auto">
            <a:xfrm>
              <a:off x="3168" y="2015"/>
              <a:ext cx="240" cy="240"/>
              <a:chOff x="2976" y="1296"/>
              <a:chExt cx="240" cy="240"/>
            </a:xfrm>
          </p:grpSpPr>
          <p:sp>
            <p:nvSpPr>
              <p:cNvPr id="39979" name="Oval 81"/>
              <p:cNvSpPr>
                <a:spLocks noChangeArrowheads="1"/>
              </p:cNvSpPr>
              <p:nvPr/>
            </p:nvSpPr>
            <p:spPr bwMode="auto">
              <a:xfrm>
                <a:off x="2976" y="1296"/>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80" name="Text Box 82"/>
              <p:cNvSpPr txBox="1">
                <a:spLocks noChangeArrowheads="1"/>
              </p:cNvSpPr>
              <p:nvPr/>
            </p:nvSpPr>
            <p:spPr bwMode="auto">
              <a:xfrm>
                <a:off x="3000" y="13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39956" name="Group 83"/>
            <p:cNvGrpSpPr>
              <a:grpSpLocks/>
            </p:cNvGrpSpPr>
            <p:nvPr/>
          </p:nvGrpSpPr>
          <p:grpSpPr bwMode="auto">
            <a:xfrm>
              <a:off x="5205" y="1295"/>
              <a:ext cx="197" cy="192"/>
              <a:chOff x="3216" y="1920"/>
              <a:chExt cx="197" cy="192"/>
            </a:xfrm>
          </p:grpSpPr>
          <p:sp>
            <p:nvSpPr>
              <p:cNvPr id="39977" name="Oval 84"/>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8" name="Text Box 85"/>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9957" name="Oval 86"/>
            <p:cNvSpPr>
              <a:spLocks noChangeArrowheads="1"/>
            </p:cNvSpPr>
            <p:nvPr/>
          </p:nvSpPr>
          <p:spPr bwMode="auto">
            <a:xfrm>
              <a:off x="4848" y="1823"/>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9958" name="Group 87"/>
            <p:cNvGrpSpPr>
              <a:grpSpLocks/>
            </p:cNvGrpSpPr>
            <p:nvPr/>
          </p:nvGrpSpPr>
          <p:grpSpPr bwMode="auto">
            <a:xfrm>
              <a:off x="5280" y="887"/>
              <a:ext cx="240" cy="240"/>
              <a:chOff x="5184" y="3264"/>
              <a:chExt cx="240" cy="240"/>
            </a:xfrm>
          </p:grpSpPr>
          <p:sp>
            <p:nvSpPr>
              <p:cNvPr id="39975" name="Oval 88"/>
              <p:cNvSpPr>
                <a:spLocks noChangeArrowheads="1"/>
              </p:cNvSpPr>
              <p:nvPr/>
            </p:nvSpPr>
            <p:spPr bwMode="auto">
              <a:xfrm>
                <a:off x="5184"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6" name="Text Box 89"/>
              <p:cNvSpPr txBox="1">
                <a:spLocks noChangeArrowheads="1"/>
              </p:cNvSpPr>
              <p:nvPr/>
            </p:nvSpPr>
            <p:spPr bwMode="auto">
              <a:xfrm>
                <a:off x="5208"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39959" name="Group 90"/>
            <p:cNvGrpSpPr>
              <a:grpSpLocks/>
            </p:cNvGrpSpPr>
            <p:nvPr/>
          </p:nvGrpSpPr>
          <p:grpSpPr bwMode="auto">
            <a:xfrm>
              <a:off x="4261" y="1175"/>
              <a:ext cx="203" cy="192"/>
              <a:chOff x="3312" y="2736"/>
              <a:chExt cx="203" cy="192"/>
            </a:xfrm>
          </p:grpSpPr>
          <p:sp>
            <p:nvSpPr>
              <p:cNvPr id="39973" name="Oval 91"/>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4" name="Text Box 92"/>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39960" name="Group 96"/>
            <p:cNvGrpSpPr>
              <a:grpSpLocks/>
            </p:cNvGrpSpPr>
            <p:nvPr/>
          </p:nvGrpSpPr>
          <p:grpSpPr bwMode="auto">
            <a:xfrm>
              <a:off x="4656" y="1463"/>
              <a:ext cx="197" cy="192"/>
              <a:chOff x="4075" y="2592"/>
              <a:chExt cx="197" cy="192"/>
            </a:xfrm>
          </p:grpSpPr>
          <p:sp>
            <p:nvSpPr>
              <p:cNvPr id="39971" name="Oval 9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2" name="Text Box 9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61" name="Group 99"/>
            <p:cNvGrpSpPr>
              <a:grpSpLocks/>
            </p:cNvGrpSpPr>
            <p:nvPr/>
          </p:nvGrpSpPr>
          <p:grpSpPr bwMode="auto">
            <a:xfrm>
              <a:off x="4939" y="1871"/>
              <a:ext cx="197" cy="192"/>
              <a:chOff x="3216" y="1920"/>
              <a:chExt cx="197" cy="192"/>
            </a:xfrm>
          </p:grpSpPr>
          <p:sp>
            <p:nvSpPr>
              <p:cNvPr id="39969" name="Oval 10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0" name="Text Box 10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39962" name="Group 102"/>
            <p:cNvGrpSpPr>
              <a:grpSpLocks/>
            </p:cNvGrpSpPr>
            <p:nvPr/>
          </p:nvGrpSpPr>
          <p:grpSpPr bwMode="auto">
            <a:xfrm>
              <a:off x="4411" y="1487"/>
              <a:ext cx="197" cy="192"/>
              <a:chOff x="4075" y="2592"/>
              <a:chExt cx="197" cy="192"/>
            </a:xfrm>
          </p:grpSpPr>
          <p:sp>
            <p:nvSpPr>
              <p:cNvPr id="39967" name="Oval 10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68" name="Text Box 10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63" name="Group 105"/>
            <p:cNvGrpSpPr>
              <a:grpSpLocks/>
            </p:cNvGrpSpPr>
            <p:nvPr/>
          </p:nvGrpSpPr>
          <p:grpSpPr bwMode="auto">
            <a:xfrm>
              <a:off x="3792" y="1487"/>
              <a:ext cx="197" cy="192"/>
              <a:chOff x="3216" y="1920"/>
              <a:chExt cx="197" cy="192"/>
            </a:xfrm>
          </p:grpSpPr>
          <p:sp>
            <p:nvSpPr>
              <p:cNvPr id="39965" name="Oval 10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66" name="Text Box 10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4932" name="Text Box 116"/>
            <p:cNvSpPr txBox="1">
              <a:spLocks noChangeArrowheads="1"/>
            </p:cNvSpPr>
            <p:nvPr/>
          </p:nvSpPr>
          <p:spPr bwMode="auto">
            <a:xfrm>
              <a:off x="3665" y="3514"/>
              <a:ext cx="1434" cy="518"/>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Lead out of way</a:t>
              </a:r>
            </a:p>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Near goal line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174 2.88688E-6 C 0.00486 -0.03655 0.00799 -0.07264 0 -0.08906 C -0.00799 -0.10549 -0.03559 -0.09716 -0.04601 -0.09855 C -0.05642 -0.09993 -0.05955 -0.09855 -0.0625 -0.09693 " pathEditMode="relative" rAng="0" ptsTypes="aaaA">
                                      <p:cBhvr>
                                        <p:cTn id="6" dur="2000" fill="hold"/>
                                        <p:tgtEl>
                                          <p:spTgt spid="4"/>
                                        </p:tgtEl>
                                        <p:attrNameLst>
                                          <p:attrName>ppt_x</p:attrName>
                                          <p:attrName>ppt_y</p:attrName>
                                        </p:attrNameLst>
                                      </p:cBhvr>
                                      <p:rCtr x="-2899" y="-527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Oval 2"/>
          <p:cNvSpPr>
            <a:spLocks noChangeArrowheads="1"/>
          </p:cNvSpPr>
          <p:nvPr/>
        </p:nvSpPr>
        <p:spPr bwMode="auto">
          <a:xfrm>
            <a:off x="6858000" y="3305175"/>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6867" name="Rectangle 3"/>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General Patterns V</a:t>
            </a:r>
          </a:p>
        </p:txBody>
      </p:sp>
      <p:grpSp>
        <p:nvGrpSpPr>
          <p:cNvPr id="41988" name="Group 4"/>
          <p:cNvGrpSpPr>
            <a:grpSpLocks/>
          </p:cNvGrpSpPr>
          <p:nvPr/>
        </p:nvGrpSpPr>
        <p:grpSpPr bwMode="auto">
          <a:xfrm>
            <a:off x="152400" y="1676400"/>
            <a:ext cx="8763000" cy="4191000"/>
            <a:chOff x="96" y="1008"/>
            <a:chExt cx="5520" cy="2640"/>
          </a:xfrm>
        </p:grpSpPr>
        <p:sp>
          <p:nvSpPr>
            <p:cNvPr id="41998"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9"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00"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01"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02"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2003" name="Group 10"/>
            <p:cNvGrpSpPr>
              <a:grpSpLocks/>
            </p:cNvGrpSpPr>
            <p:nvPr/>
          </p:nvGrpSpPr>
          <p:grpSpPr bwMode="auto">
            <a:xfrm>
              <a:off x="5424" y="2112"/>
              <a:ext cx="192" cy="384"/>
              <a:chOff x="5424" y="2112"/>
              <a:chExt cx="192" cy="384"/>
            </a:xfrm>
          </p:grpSpPr>
          <p:sp>
            <p:nvSpPr>
              <p:cNvPr id="42020"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21"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22"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2004" name="Oval 14"/>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5" name="Rectangle 15"/>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6"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7"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8"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009"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010"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11" name="Rectangle 21"/>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12"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2013" name="Group 23"/>
            <p:cNvGrpSpPr>
              <a:grpSpLocks/>
            </p:cNvGrpSpPr>
            <p:nvPr/>
          </p:nvGrpSpPr>
          <p:grpSpPr bwMode="auto">
            <a:xfrm flipH="1">
              <a:off x="96" y="2112"/>
              <a:ext cx="240" cy="384"/>
              <a:chOff x="5424" y="2112"/>
              <a:chExt cx="192" cy="384"/>
            </a:xfrm>
          </p:grpSpPr>
          <p:sp>
            <p:nvSpPr>
              <p:cNvPr id="42017"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18"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19"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2014"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15"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016"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1989" name="Line 57"/>
          <p:cNvSpPr>
            <a:spLocks noChangeShapeType="1"/>
          </p:cNvSpPr>
          <p:nvPr/>
        </p:nvSpPr>
        <p:spPr bwMode="auto">
          <a:xfrm>
            <a:off x="2971800" y="2438400"/>
            <a:ext cx="28194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41990" name="Line 58"/>
          <p:cNvSpPr>
            <a:spLocks noChangeShapeType="1"/>
          </p:cNvSpPr>
          <p:nvPr/>
        </p:nvSpPr>
        <p:spPr bwMode="auto">
          <a:xfrm>
            <a:off x="2971800" y="4648200"/>
            <a:ext cx="28194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5" name="Group 59"/>
          <p:cNvGrpSpPr>
            <a:grpSpLocks/>
          </p:cNvGrpSpPr>
          <p:nvPr/>
        </p:nvGrpSpPr>
        <p:grpSpPr bwMode="auto">
          <a:xfrm>
            <a:off x="6477000" y="1905000"/>
            <a:ext cx="381000" cy="381000"/>
            <a:chOff x="4608" y="3264"/>
            <a:chExt cx="240" cy="240"/>
          </a:xfrm>
        </p:grpSpPr>
        <p:sp>
          <p:nvSpPr>
            <p:cNvPr id="41996" name="Oval 60"/>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1997" name="Text Box 61"/>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41992" name="Text Box 65"/>
          <p:cNvSpPr txBox="1">
            <a:spLocks noChangeArrowheads="1"/>
          </p:cNvSpPr>
          <p:nvPr/>
        </p:nvSpPr>
        <p:spPr bwMode="auto">
          <a:xfrm>
            <a:off x="2879725" y="6096000"/>
            <a:ext cx="3373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Work opposite – 2</a:t>
            </a:r>
            <a:r>
              <a:rPr lang="en-US" altLang="en-US" sz="2400" baseline="30000" dirty="0"/>
              <a:t>nd</a:t>
            </a:r>
            <a:r>
              <a:rPr lang="en-US" altLang="en-US" sz="2400" dirty="0"/>
              <a:t> half</a:t>
            </a:r>
          </a:p>
        </p:txBody>
      </p:sp>
      <p:grpSp>
        <p:nvGrpSpPr>
          <p:cNvPr id="6" name="Group 66"/>
          <p:cNvGrpSpPr>
            <a:grpSpLocks/>
          </p:cNvGrpSpPr>
          <p:nvPr/>
        </p:nvGrpSpPr>
        <p:grpSpPr bwMode="auto">
          <a:xfrm>
            <a:off x="3276600" y="5257800"/>
            <a:ext cx="381000" cy="381000"/>
            <a:chOff x="2064" y="2304"/>
            <a:chExt cx="240" cy="240"/>
          </a:xfrm>
        </p:grpSpPr>
        <p:sp>
          <p:nvSpPr>
            <p:cNvPr id="41994" name="Oval 67"/>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1995" name="Text Box 68"/>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3.33333E-6 -3.51145E-6 L -0.00417 0.46079 " pathEditMode="relative" rAng="0" ptsTypes="AA">
                                      <p:cBhvr>
                                        <p:cTn id="6" dur="2000" fill="hold"/>
                                        <p:tgtEl>
                                          <p:spTgt spid="5"/>
                                        </p:tgtEl>
                                        <p:attrNameLst>
                                          <p:attrName>ppt_x</p:attrName>
                                          <p:attrName>ppt_y</p:attrName>
                                        </p:attrNameLst>
                                      </p:cBhvr>
                                      <p:rCtr x="-208" y="23040"/>
                                    </p:animMotion>
                                  </p:childTnLst>
                                </p:cTn>
                              </p:par>
                              <p:par>
                                <p:cTn id="7" presetID="64" presetClass="path" presetSubtype="0" accel="50000" decel="50000" fill="hold" nodeType="withEffect">
                                  <p:stCondLst>
                                    <p:cond delay="0"/>
                                  </p:stCondLst>
                                  <p:childTnLst>
                                    <p:animMotion origin="layout" path="M 3.33333E-6 -3.12977E-6 L 0.00416 -0.4941 " pathEditMode="relative" rAng="0" ptsTypes="AA">
                                      <p:cBhvr>
                                        <p:cTn id="8" dur="2000" fill="hold"/>
                                        <p:tgtEl>
                                          <p:spTgt spid="6"/>
                                        </p:tgtEl>
                                        <p:attrNameLst>
                                          <p:attrName>ppt_x</p:attrName>
                                          <p:attrName>ppt_y</p:attrName>
                                        </p:attrNameLst>
                                      </p:cBhvr>
                                      <p:rCtr x="208" y="-247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508125" y="1600200"/>
            <a:ext cx="6127750" cy="5078413"/>
          </a:xfrm>
          <a:prstGeom prst="rect">
            <a:avLst/>
          </a:prstGeom>
          <a:noFill/>
          <a:ln w="9525">
            <a:noFill/>
            <a:miter lim="800000"/>
            <a:headEnd/>
            <a:tailEnd/>
          </a:ln>
          <a:effectLst/>
        </p:spPr>
        <p:txBody>
          <a:bodyPr>
            <a:spAutoFit/>
          </a:bodyPr>
          <a:lstStyle/>
          <a:p>
            <a:pPr algn="ctr">
              <a:defRPr/>
            </a:pPr>
            <a:r>
              <a:rPr lang="en-US" sz="5400" dirty="0">
                <a:solidFill>
                  <a:schemeClr val="accent2"/>
                </a:solidFill>
                <a:effectLst>
                  <a:outerShdw blurRad="38100" dist="38100" dir="2700000" algn="tl">
                    <a:srgbClr val="C0C0C0"/>
                  </a:outerShdw>
                </a:effectLst>
                <a:latin typeface="Century Schoolbook" panose="02040604050505020304" pitchFamily="18" charset="0"/>
              </a:rPr>
              <a:t>Please Turn off </a:t>
            </a:r>
            <a:r>
              <a:rPr lang="en-US" sz="5400" dirty="0">
                <a:solidFill>
                  <a:srgbClr val="FF0000"/>
                </a:solidFill>
                <a:effectLst>
                  <a:outerShdw blurRad="38100" dist="38100" dir="2700000" algn="tl">
                    <a:srgbClr val="C0C0C0"/>
                  </a:outerShdw>
                </a:effectLst>
                <a:latin typeface="Century Schoolbook" panose="02040604050505020304" pitchFamily="18" charset="0"/>
              </a:rPr>
              <a:t>ALL</a:t>
            </a:r>
            <a:r>
              <a:rPr lang="en-US" sz="5400" dirty="0">
                <a:solidFill>
                  <a:schemeClr val="accent2"/>
                </a:solidFill>
                <a:effectLst>
                  <a:outerShdw blurRad="38100" dist="38100" dir="2700000" algn="tl">
                    <a:srgbClr val="C0C0C0"/>
                  </a:outerShdw>
                </a:effectLst>
                <a:latin typeface="Century Schoolbook" panose="02040604050505020304" pitchFamily="18" charset="0"/>
              </a:rPr>
              <a:t> electronic devices</a:t>
            </a:r>
          </a:p>
          <a:p>
            <a:pPr algn="ctr">
              <a:defRPr/>
            </a:pPr>
            <a:r>
              <a:rPr lang="en-US" sz="5400" dirty="0">
                <a:solidFill>
                  <a:srgbClr val="006600"/>
                </a:solidFill>
                <a:effectLst>
                  <a:outerShdw blurRad="38100" dist="38100" dir="2700000" algn="tl">
                    <a:srgbClr val="C0C0C0"/>
                  </a:outerShdw>
                </a:effectLst>
                <a:latin typeface="Century Schoolbook" panose="02040604050505020304" pitchFamily="18" charset="0"/>
              </a:rPr>
              <a:t>EXCEPT</a:t>
            </a:r>
            <a:r>
              <a:rPr lang="en-US" sz="5400" dirty="0">
                <a:solidFill>
                  <a:schemeClr val="accent2"/>
                </a:solidFill>
                <a:effectLst>
                  <a:outerShdw blurRad="38100" dist="38100" dir="2700000" algn="tl">
                    <a:srgbClr val="C0C0C0"/>
                  </a:outerShdw>
                </a:effectLst>
                <a:latin typeface="Century Schoolbook" panose="02040604050505020304" pitchFamily="18" charset="0"/>
              </a:rPr>
              <a:t> </a:t>
            </a:r>
          </a:p>
          <a:p>
            <a:pPr algn="ctr">
              <a:defRPr/>
            </a:pPr>
            <a:r>
              <a:rPr lang="en-US" sz="5400" dirty="0">
                <a:solidFill>
                  <a:schemeClr val="accent2"/>
                </a:solidFill>
                <a:effectLst>
                  <a:outerShdw blurRad="38100" dist="38100" dir="2700000" algn="tl">
                    <a:srgbClr val="C0C0C0"/>
                  </a:outerShdw>
                </a:effectLst>
                <a:latin typeface="Century Schoolbook" panose="02040604050505020304" pitchFamily="18" charset="0"/>
              </a:rPr>
              <a:t>if being used for note-taking </a:t>
            </a:r>
          </a:p>
        </p:txBody>
      </p:sp>
      <p:sp>
        <p:nvSpPr>
          <p:cNvPr id="8195" name="Rectangle 3"/>
          <p:cNvSpPr>
            <a:spLocks noChangeArrowheads="1"/>
          </p:cNvSpPr>
          <p:nvPr/>
        </p:nvSpPr>
        <p:spPr bwMode="auto">
          <a:xfrm>
            <a:off x="1981200" y="409575"/>
            <a:ext cx="2460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4000" dirty="0">
              <a:solidFill>
                <a:srgbClr val="0000A0"/>
              </a:solidFill>
              <a:latin typeface="Dutch"/>
            </a:endParaRPr>
          </a:p>
        </p:txBody>
      </p:sp>
      <p:sp>
        <p:nvSpPr>
          <p:cNvPr id="56324" name="Rectangle 4"/>
          <p:cNvSpPr>
            <a:spLocks noGrp="1" noChangeArrowheads="1"/>
          </p:cNvSpPr>
          <p:nvPr>
            <p:ph type="title"/>
          </p:nvPr>
        </p:nvSpPr>
        <p:spPr>
          <a:xfrm>
            <a:off x="1778000" y="228600"/>
            <a:ext cx="5613400" cy="1143000"/>
          </a:xfrm>
        </p:spPr>
        <p:txBody>
          <a:bodyPr/>
          <a:lstStyle/>
          <a:p>
            <a:pPr eaLnBrk="1" hangingPunct="1">
              <a:defRPr/>
            </a:pPr>
            <a:r>
              <a:rPr lang="en-US" sz="4000" b="1" dirty="0">
                <a:solidFill>
                  <a:srgbClr val="000099"/>
                </a:solidFill>
                <a:effectLst>
                  <a:outerShdw blurRad="38100" dist="38100" dir="2700000" algn="tl">
                    <a:srgbClr val="C0C0C0"/>
                  </a:outerShdw>
                </a:effectLst>
              </a:rPr>
              <a:t>Georgia High School Association</a:t>
            </a:r>
          </a:p>
        </p:txBody>
      </p:sp>
      <p:pic>
        <p:nvPicPr>
          <p:cNvPr id="8197"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5875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1050" y="15240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048000"/>
            <a:ext cx="17843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828800"/>
            <a:ext cx="150971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5875" y="5321300"/>
            <a:ext cx="15081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7"/>
          <p:cNvPicPr>
            <a:picLocks noChangeAspect="1"/>
          </p:cNvPicPr>
          <p:nvPr/>
        </p:nvPicPr>
        <p:blipFill>
          <a:blip r:embed="rId7">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0" y="5448300"/>
            <a:ext cx="15081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76200"/>
            <a:ext cx="7772400" cy="762000"/>
          </a:xfrm>
        </p:spPr>
        <p:txBody>
          <a:bodyPr/>
          <a:lstStyle/>
          <a:p>
            <a:pPr eaLnBrk="1" hangingPunct="1">
              <a:defRPr/>
            </a:pPr>
            <a:r>
              <a:rPr lang="en-US" b="1" dirty="0">
                <a:solidFill>
                  <a:srgbClr val="000099"/>
                </a:solidFill>
                <a:effectLst>
                  <a:outerShdw blurRad="38100" dist="38100" dir="2700000" algn="tl">
                    <a:srgbClr val="C0C0C0"/>
                  </a:outerShdw>
                </a:effectLst>
              </a:rPr>
              <a:t>Set Positions</a:t>
            </a:r>
          </a:p>
        </p:txBody>
      </p:sp>
      <p:sp>
        <p:nvSpPr>
          <p:cNvPr id="38915" name="Rectangle 3"/>
          <p:cNvSpPr>
            <a:spLocks noGrp="1" noChangeArrowheads="1"/>
          </p:cNvSpPr>
          <p:nvPr>
            <p:ph type="body" idx="1"/>
          </p:nvPr>
        </p:nvSpPr>
        <p:spPr>
          <a:xfrm>
            <a:off x="1371600" y="1905000"/>
            <a:ext cx="4648200" cy="457200"/>
          </a:xfrm>
        </p:spPr>
        <p:txBody>
          <a:bodyPr/>
          <a:lstStyle/>
          <a:p>
            <a:pPr eaLnBrk="1" hangingPunct="1">
              <a:defRPr/>
            </a:pPr>
            <a:r>
              <a:rPr lang="en-US" sz="2400" b="1" dirty="0">
                <a:solidFill>
                  <a:schemeClr val="accent2"/>
                </a:solidFill>
                <a:effectLst>
                  <a:outerShdw blurRad="38100" dist="38100" dir="2700000" algn="tl">
                    <a:srgbClr val="C0C0C0"/>
                  </a:outerShdw>
                </a:effectLst>
                <a:latin typeface="Arial" pitchFamily="34" charset="0"/>
              </a:rPr>
              <a:t>Start of Play</a:t>
            </a:r>
          </a:p>
          <a:p>
            <a:pPr eaLnBrk="1" hangingPunct="1">
              <a:buFontTx/>
              <a:buNone/>
              <a:defRPr/>
            </a:pPr>
            <a:endParaRPr lang="en-US" sz="2400" b="1" dirty="0">
              <a:solidFill>
                <a:schemeClr val="accent2"/>
              </a:solidFill>
              <a:effectLst>
                <a:outerShdw blurRad="38100" dist="38100" dir="2700000" algn="tl">
                  <a:srgbClr val="C0C0C0"/>
                </a:outerShdw>
              </a:effectLst>
              <a:latin typeface="Arial" pitchFamily="34" charset="0"/>
            </a:endParaRPr>
          </a:p>
        </p:txBody>
      </p:sp>
      <p:sp>
        <p:nvSpPr>
          <p:cNvPr id="38916" name="Text Box 4"/>
          <p:cNvSpPr txBox="1">
            <a:spLocks noChangeArrowheads="1"/>
          </p:cNvSpPr>
          <p:nvPr/>
        </p:nvSpPr>
        <p:spPr bwMode="auto">
          <a:xfrm>
            <a:off x="1733550" y="2362200"/>
            <a:ext cx="221932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During Play</a:t>
            </a:r>
          </a:p>
        </p:txBody>
      </p:sp>
      <p:sp>
        <p:nvSpPr>
          <p:cNvPr id="38917" name="Text Box 5"/>
          <p:cNvSpPr txBox="1">
            <a:spLocks noChangeArrowheads="1"/>
          </p:cNvSpPr>
          <p:nvPr/>
        </p:nvSpPr>
        <p:spPr bwMode="auto">
          <a:xfrm>
            <a:off x="2133600" y="2819400"/>
            <a:ext cx="190023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Free Kick</a:t>
            </a:r>
          </a:p>
        </p:txBody>
      </p:sp>
      <p:sp>
        <p:nvSpPr>
          <p:cNvPr id="38918" name="Text Box 6"/>
          <p:cNvSpPr txBox="1">
            <a:spLocks noChangeArrowheads="1"/>
          </p:cNvSpPr>
          <p:nvPr/>
        </p:nvSpPr>
        <p:spPr bwMode="auto">
          <a:xfrm>
            <a:off x="2495550" y="3276600"/>
            <a:ext cx="225583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Corner Kick</a:t>
            </a:r>
          </a:p>
        </p:txBody>
      </p:sp>
      <p:sp>
        <p:nvSpPr>
          <p:cNvPr id="38919" name="Text Box 7"/>
          <p:cNvSpPr txBox="1">
            <a:spLocks noChangeArrowheads="1"/>
          </p:cNvSpPr>
          <p:nvPr/>
        </p:nvSpPr>
        <p:spPr bwMode="auto">
          <a:xfrm>
            <a:off x="2876550" y="3733800"/>
            <a:ext cx="373062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Goalkeeper Clearance</a:t>
            </a:r>
          </a:p>
        </p:txBody>
      </p:sp>
      <p:sp>
        <p:nvSpPr>
          <p:cNvPr id="38920" name="Text Box 8"/>
          <p:cNvSpPr txBox="1">
            <a:spLocks noChangeArrowheads="1"/>
          </p:cNvSpPr>
          <p:nvPr/>
        </p:nvSpPr>
        <p:spPr bwMode="auto">
          <a:xfrm>
            <a:off x="3257550" y="4191000"/>
            <a:ext cx="210185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Goal Kicks</a:t>
            </a:r>
          </a:p>
        </p:txBody>
      </p:sp>
      <p:sp>
        <p:nvSpPr>
          <p:cNvPr id="38921" name="Text Box 9"/>
          <p:cNvSpPr txBox="1">
            <a:spLocks noChangeArrowheads="1"/>
          </p:cNvSpPr>
          <p:nvPr/>
        </p:nvSpPr>
        <p:spPr bwMode="auto">
          <a:xfrm>
            <a:off x="3603625" y="4648200"/>
            <a:ext cx="233997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Penalty Kick</a:t>
            </a:r>
            <a:endParaRPr lang="en-US" sz="2400" b="0" dirty="0">
              <a:solidFill>
                <a:schemeClr val="tx1"/>
              </a:solidFill>
            </a:endParaRPr>
          </a:p>
        </p:txBody>
      </p:sp>
      <p:sp>
        <p:nvSpPr>
          <p:cNvPr id="38922" name="Text Box 10"/>
          <p:cNvSpPr txBox="1">
            <a:spLocks noChangeArrowheads="1"/>
          </p:cNvSpPr>
          <p:nvPr/>
        </p:nvSpPr>
        <p:spPr bwMode="auto">
          <a:xfrm>
            <a:off x="3984625" y="5105400"/>
            <a:ext cx="179387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Throw in</a:t>
            </a:r>
            <a:endParaRPr lang="en-US" sz="2400" b="0" dirty="0">
              <a:solidFill>
                <a:schemeClr val="tx1"/>
              </a:solidFill>
            </a:endParaRPr>
          </a:p>
        </p:txBody>
      </p:sp>
      <p:sp>
        <p:nvSpPr>
          <p:cNvPr id="38923" name="Text Box 11"/>
          <p:cNvSpPr txBox="1">
            <a:spLocks noChangeArrowheads="1"/>
          </p:cNvSpPr>
          <p:nvPr/>
        </p:nvSpPr>
        <p:spPr bwMode="auto">
          <a:xfrm>
            <a:off x="4289425" y="5562600"/>
            <a:ext cx="188118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Drop Ball</a:t>
            </a:r>
            <a:endParaRPr lang="en-US" sz="2400"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916"/>
                                        </p:tgtEl>
                                        <p:attrNameLst>
                                          <p:attrName>style.visibility</p:attrName>
                                        </p:attrNameLst>
                                      </p:cBhvr>
                                      <p:to>
                                        <p:strVal val="visible"/>
                                      </p:to>
                                    </p:set>
                                    <p:animEffect transition="in" filter="wipe(left)">
                                      <p:cBhvr>
                                        <p:cTn id="11" dur="500"/>
                                        <p:tgtEl>
                                          <p:spTgt spid="3891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8917"/>
                                        </p:tgtEl>
                                        <p:attrNameLst>
                                          <p:attrName>style.visibility</p:attrName>
                                        </p:attrNameLst>
                                      </p:cBhvr>
                                      <p:to>
                                        <p:strVal val="visible"/>
                                      </p:to>
                                    </p:set>
                                    <p:animEffect transition="in" filter="wipe(left)">
                                      <p:cBhvr>
                                        <p:cTn id="15" dur="500"/>
                                        <p:tgtEl>
                                          <p:spTgt spid="38917"/>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918"/>
                                        </p:tgtEl>
                                        <p:attrNameLst>
                                          <p:attrName>style.visibility</p:attrName>
                                        </p:attrNameLst>
                                      </p:cBhvr>
                                      <p:to>
                                        <p:strVal val="visible"/>
                                      </p:to>
                                    </p:set>
                                    <p:animEffect transition="in" filter="wipe(left)">
                                      <p:cBhvr>
                                        <p:cTn id="19" dur="500"/>
                                        <p:tgtEl>
                                          <p:spTgt spid="38918"/>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919"/>
                                        </p:tgtEl>
                                        <p:attrNameLst>
                                          <p:attrName>style.visibility</p:attrName>
                                        </p:attrNameLst>
                                      </p:cBhvr>
                                      <p:to>
                                        <p:strVal val="visible"/>
                                      </p:to>
                                    </p:set>
                                    <p:animEffect transition="in" filter="wipe(left)">
                                      <p:cBhvr>
                                        <p:cTn id="23" dur="500"/>
                                        <p:tgtEl>
                                          <p:spTgt spid="38919"/>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8920"/>
                                        </p:tgtEl>
                                        <p:attrNameLst>
                                          <p:attrName>style.visibility</p:attrName>
                                        </p:attrNameLst>
                                      </p:cBhvr>
                                      <p:to>
                                        <p:strVal val="visible"/>
                                      </p:to>
                                    </p:set>
                                    <p:animEffect transition="in" filter="wipe(left)">
                                      <p:cBhvr>
                                        <p:cTn id="27" dur="500"/>
                                        <p:tgtEl>
                                          <p:spTgt spid="38920"/>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8921"/>
                                        </p:tgtEl>
                                        <p:attrNameLst>
                                          <p:attrName>style.visibility</p:attrName>
                                        </p:attrNameLst>
                                      </p:cBhvr>
                                      <p:to>
                                        <p:strVal val="visible"/>
                                      </p:to>
                                    </p:set>
                                    <p:animEffect transition="in" filter="wipe(left)">
                                      <p:cBhvr>
                                        <p:cTn id="31" dur="500"/>
                                        <p:tgtEl>
                                          <p:spTgt spid="38921"/>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8922"/>
                                        </p:tgtEl>
                                        <p:attrNameLst>
                                          <p:attrName>style.visibility</p:attrName>
                                        </p:attrNameLst>
                                      </p:cBhvr>
                                      <p:to>
                                        <p:strVal val="visible"/>
                                      </p:to>
                                    </p:set>
                                    <p:animEffect transition="in" filter="wipe(left)">
                                      <p:cBhvr>
                                        <p:cTn id="35" dur="500"/>
                                        <p:tgtEl>
                                          <p:spTgt spid="38922"/>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8923"/>
                                        </p:tgtEl>
                                        <p:attrNameLst>
                                          <p:attrName>style.visibility</p:attrName>
                                        </p:attrNameLst>
                                      </p:cBhvr>
                                      <p:to>
                                        <p:strVal val="visible"/>
                                      </p:to>
                                    </p:set>
                                    <p:animEffect transition="in" filter="wipe(left)">
                                      <p:cBhvr>
                                        <p:cTn id="39" dur="500"/>
                                        <p:tgtEl>
                                          <p:spTgt spid="38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17" grpId="0"/>
      <p:bldP spid="38918" grpId="0"/>
      <p:bldP spid="38919" grpId="0"/>
      <p:bldP spid="38920" grpId="0"/>
      <p:bldP spid="38921" grpId="0"/>
      <p:bldP spid="38922" grpId="0"/>
      <p:bldP spid="3892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Oval 2"/>
          <p:cNvSpPr>
            <a:spLocks noChangeArrowheads="1"/>
          </p:cNvSpPr>
          <p:nvPr/>
        </p:nvSpPr>
        <p:spPr bwMode="auto">
          <a:xfrm>
            <a:off x="6858000" y="3305175"/>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963" name="Rectangle 3"/>
          <p:cNvSpPr>
            <a:spLocks noGrp="1" noChangeArrowheads="1"/>
          </p:cNvSpPr>
          <p:nvPr>
            <p:ph type="title"/>
          </p:nvPr>
        </p:nvSpPr>
        <p:spPr>
          <a:xfrm>
            <a:off x="1920875" y="228600"/>
            <a:ext cx="5308600" cy="685800"/>
          </a:xfrm>
        </p:spPr>
        <p:txBody>
          <a:bodyPr/>
          <a:lstStyle/>
          <a:p>
            <a:pPr eaLnBrk="1" hangingPunct="1">
              <a:defRPr/>
            </a:pPr>
            <a:r>
              <a:rPr lang="en-US" b="1" dirty="0">
                <a:solidFill>
                  <a:srgbClr val="000099"/>
                </a:solidFill>
                <a:effectLst>
                  <a:outerShdw blurRad="38100" dist="38100" dir="2700000" algn="tl">
                    <a:srgbClr val="C0C0C0"/>
                  </a:outerShdw>
                </a:effectLst>
              </a:rPr>
              <a:t>Start of Play</a:t>
            </a:r>
          </a:p>
        </p:txBody>
      </p:sp>
      <p:grpSp>
        <p:nvGrpSpPr>
          <p:cNvPr id="46084" name="Group 4"/>
          <p:cNvGrpSpPr>
            <a:grpSpLocks/>
          </p:cNvGrpSpPr>
          <p:nvPr/>
        </p:nvGrpSpPr>
        <p:grpSpPr bwMode="auto">
          <a:xfrm>
            <a:off x="152400" y="1676400"/>
            <a:ext cx="8763000" cy="4191000"/>
            <a:chOff x="96" y="1008"/>
            <a:chExt cx="5520" cy="2640"/>
          </a:xfrm>
        </p:grpSpPr>
        <p:sp>
          <p:nvSpPr>
            <p:cNvPr id="46112"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3"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4"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5"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6"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6117" name="Group 10"/>
            <p:cNvGrpSpPr>
              <a:grpSpLocks/>
            </p:cNvGrpSpPr>
            <p:nvPr/>
          </p:nvGrpSpPr>
          <p:grpSpPr bwMode="auto">
            <a:xfrm>
              <a:off x="5424" y="2112"/>
              <a:ext cx="192" cy="384"/>
              <a:chOff x="5424" y="2112"/>
              <a:chExt cx="192" cy="384"/>
            </a:xfrm>
          </p:grpSpPr>
          <p:sp>
            <p:nvSpPr>
              <p:cNvPr id="46134"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5"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6"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6118" name="Oval 14"/>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19" name="Rectangle 15"/>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0"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1"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2"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6123"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6124"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25" name="Rectangle 21"/>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6"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6127" name="Group 23"/>
            <p:cNvGrpSpPr>
              <a:grpSpLocks/>
            </p:cNvGrpSpPr>
            <p:nvPr/>
          </p:nvGrpSpPr>
          <p:grpSpPr bwMode="auto">
            <a:xfrm flipH="1">
              <a:off x="96" y="2112"/>
              <a:ext cx="240" cy="384"/>
              <a:chOff x="5424" y="2112"/>
              <a:chExt cx="192" cy="384"/>
            </a:xfrm>
          </p:grpSpPr>
          <p:sp>
            <p:nvSpPr>
              <p:cNvPr id="46131"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2"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3"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6128"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9"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6130"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6085" name="Line 31"/>
          <p:cNvSpPr>
            <a:spLocks noChangeShapeType="1"/>
          </p:cNvSpPr>
          <p:nvPr/>
        </p:nvSpPr>
        <p:spPr bwMode="auto">
          <a:xfrm>
            <a:off x="2286000" y="4648200"/>
            <a:ext cx="15240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46086" name="Group 32"/>
          <p:cNvGrpSpPr>
            <a:grpSpLocks/>
          </p:cNvGrpSpPr>
          <p:nvPr/>
        </p:nvGrpSpPr>
        <p:grpSpPr bwMode="auto">
          <a:xfrm>
            <a:off x="6324600" y="5410200"/>
            <a:ext cx="381000" cy="381000"/>
            <a:chOff x="4608" y="3264"/>
            <a:chExt cx="240" cy="240"/>
          </a:xfrm>
        </p:grpSpPr>
        <p:sp>
          <p:nvSpPr>
            <p:cNvPr id="46110" name="Oval 33"/>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11" name="Text Box 34"/>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46087" name="Group 39"/>
          <p:cNvGrpSpPr>
            <a:grpSpLocks/>
          </p:cNvGrpSpPr>
          <p:nvPr/>
        </p:nvGrpSpPr>
        <p:grpSpPr bwMode="auto">
          <a:xfrm>
            <a:off x="4259263" y="2438400"/>
            <a:ext cx="312737" cy="304800"/>
            <a:chOff x="3216" y="1920"/>
            <a:chExt cx="197" cy="192"/>
          </a:xfrm>
        </p:grpSpPr>
        <p:sp>
          <p:nvSpPr>
            <p:cNvPr id="46108" name="Oval 4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9" name="Text Box 4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6088" name="Group 42"/>
          <p:cNvGrpSpPr>
            <a:grpSpLocks/>
          </p:cNvGrpSpPr>
          <p:nvPr/>
        </p:nvGrpSpPr>
        <p:grpSpPr bwMode="auto">
          <a:xfrm>
            <a:off x="4259263" y="3429000"/>
            <a:ext cx="312737" cy="304800"/>
            <a:chOff x="3216" y="1920"/>
            <a:chExt cx="197" cy="192"/>
          </a:xfrm>
        </p:grpSpPr>
        <p:sp>
          <p:nvSpPr>
            <p:cNvPr id="46106" name="Oval 4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7" name="Text Box 4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6089" name="Group 45"/>
          <p:cNvGrpSpPr>
            <a:grpSpLocks/>
          </p:cNvGrpSpPr>
          <p:nvPr/>
        </p:nvGrpSpPr>
        <p:grpSpPr bwMode="auto">
          <a:xfrm>
            <a:off x="4114800" y="3810000"/>
            <a:ext cx="312738" cy="304800"/>
            <a:chOff x="3216" y="1920"/>
            <a:chExt cx="197" cy="192"/>
          </a:xfrm>
        </p:grpSpPr>
        <p:sp>
          <p:nvSpPr>
            <p:cNvPr id="46104" name="Oval 4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5" name="Text Box 4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6090" name="Group 48"/>
          <p:cNvGrpSpPr>
            <a:grpSpLocks/>
          </p:cNvGrpSpPr>
          <p:nvPr/>
        </p:nvGrpSpPr>
        <p:grpSpPr bwMode="auto">
          <a:xfrm>
            <a:off x="4876800" y="4191000"/>
            <a:ext cx="312738" cy="304800"/>
            <a:chOff x="4075" y="2592"/>
            <a:chExt cx="197" cy="192"/>
          </a:xfrm>
        </p:grpSpPr>
        <p:sp>
          <p:nvSpPr>
            <p:cNvPr id="46102" name="Oval 4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3" name="Text Box 5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6091" name="Group 51"/>
          <p:cNvGrpSpPr>
            <a:grpSpLocks/>
          </p:cNvGrpSpPr>
          <p:nvPr/>
        </p:nvGrpSpPr>
        <p:grpSpPr bwMode="auto">
          <a:xfrm>
            <a:off x="5257800" y="3581400"/>
            <a:ext cx="312738" cy="304800"/>
            <a:chOff x="4075" y="2592"/>
            <a:chExt cx="197" cy="192"/>
          </a:xfrm>
        </p:grpSpPr>
        <p:sp>
          <p:nvSpPr>
            <p:cNvPr id="46100" name="Oval 5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1" name="Text Box 5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6092" name="Group 54"/>
          <p:cNvGrpSpPr>
            <a:grpSpLocks/>
          </p:cNvGrpSpPr>
          <p:nvPr/>
        </p:nvGrpSpPr>
        <p:grpSpPr bwMode="auto">
          <a:xfrm>
            <a:off x="4724400" y="2819400"/>
            <a:ext cx="312738" cy="304800"/>
            <a:chOff x="4075" y="2592"/>
            <a:chExt cx="197" cy="192"/>
          </a:xfrm>
        </p:grpSpPr>
        <p:sp>
          <p:nvSpPr>
            <p:cNvPr id="46098" name="Oval 5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099" name="Text Box 5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sp>
        <p:nvSpPr>
          <p:cNvPr id="46093" name="Line 57"/>
          <p:cNvSpPr>
            <a:spLocks noChangeShapeType="1"/>
          </p:cNvSpPr>
          <p:nvPr/>
        </p:nvSpPr>
        <p:spPr bwMode="auto">
          <a:xfrm>
            <a:off x="2286000" y="2971800"/>
            <a:ext cx="15240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46094" name="Group 58"/>
          <p:cNvGrpSpPr>
            <a:grpSpLocks/>
          </p:cNvGrpSpPr>
          <p:nvPr/>
        </p:nvGrpSpPr>
        <p:grpSpPr bwMode="auto">
          <a:xfrm>
            <a:off x="4267200" y="1752600"/>
            <a:ext cx="381000" cy="381000"/>
            <a:chOff x="2064" y="2304"/>
            <a:chExt cx="240" cy="240"/>
          </a:xfrm>
        </p:grpSpPr>
        <p:sp>
          <p:nvSpPr>
            <p:cNvPr id="46096" name="Oval 59"/>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097" name="Text Box 60"/>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
        <p:nvSpPr>
          <p:cNvPr id="41021" name="Text Box 61"/>
          <p:cNvSpPr txBox="1">
            <a:spLocks noChangeArrowheads="1"/>
          </p:cNvSpPr>
          <p:nvPr/>
        </p:nvSpPr>
        <p:spPr bwMode="auto">
          <a:xfrm>
            <a:off x="485775" y="5864225"/>
            <a:ext cx="8172450" cy="915988"/>
          </a:xfrm>
          <a:prstGeom prst="rect">
            <a:avLst/>
          </a:prstGeom>
          <a:noFill/>
          <a:ln w="9525" algn="ctr">
            <a:noFill/>
            <a:miter lim="800000"/>
            <a:headEnd/>
            <a:tailEnd/>
          </a:ln>
          <a:effectLst/>
        </p:spPr>
        <p:txBody>
          <a:bodyPr wrap="none">
            <a:spAutoFit/>
          </a:bodyPr>
          <a:lstStyle/>
          <a:p>
            <a:pPr algn="ctr" eaLnBrk="1" hangingPunct="1">
              <a:defRPr/>
            </a:pPr>
            <a:r>
              <a:rPr lang="en-US" dirty="0">
                <a:effectLst>
                  <a:outerShdw blurRad="38100" dist="38100" dir="2700000" algn="tl">
                    <a:srgbClr val="C0C0C0"/>
                  </a:outerShdw>
                </a:effectLst>
              </a:rPr>
              <a:t>During pre-game, decide who blows whistle for start of game and restarts</a:t>
            </a:r>
          </a:p>
          <a:p>
            <a:pPr algn="ctr" eaLnBrk="1" hangingPunct="1">
              <a:defRPr/>
            </a:pPr>
            <a:endParaRPr lang="en-US" dirty="0">
              <a:effectLst>
                <a:outerShdw blurRad="38100" dist="38100" dir="2700000" algn="tl">
                  <a:srgbClr val="C0C0C0"/>
                </a:outerShdw>
              </a:effectLst>
            </a:endParaRPr>
          </a:p>
          <a:p>
            <a:pPr algn="ctr" eaLnBrk="1" hangingPunct="1">
              <a:defRPr/>
            </a:pPr>
            <a:r>
              <a:rPr lang="en-US" dirty="0">
                <a:effectLst>
                  <a:outerShdw blurRad="38100" dist="38100" dir="2700000" algn="tl">
                    <a:srgbClr val="C0C0C0"/>
                  </a:outerShdw>
                </a:effectLst>
              </a:rPr>
              <a:t>NFHS Rule Book states the </a:t>
            </a:r>
            <a:r>
              <a:rPr lang="en-US" u="sng" dirty="0">
                <a:effectLst>
                  <a:outerShdw blurRad="38100" dist="38100" dir="2700000" algn="tl">
                    <a:srgbClr val="C0C0C0"/>
                  </a:outerShdw>
                </a:effectLst>
              </a:rPr>
              <a:t>Trail</a:t>
            </a:r>
            <a:r>
              <a:rPr lang="en-US" dirty="0">
                <a:effectLst>
                  <a:outerShdw blurRad="38100" dist="38100" dir="2700000" algn="tl">
                    <a:srgbClr val="C0C0C0"/>
                  </a:outerShdw>
                </a:effectLst>
              </a:rPr>
              <a:t> would start play with a whistle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130" name="Group 6"/>
          <p:cNvGrpSpPr>
            <a:grpSpLocks/>
          </p:cNvGrpSpPr>
          <p:nvPr/>
        </p:nvGrpSpPr>
        <p:grpSpPr bwMode="auto">
          <a:xfrm>
            <a:off x="762000" y="4267200"/>
            <a:ext cx="312738" cy="304800"/>
            <a:chOff x="3216" y="1920"/>
            <a:chExt cx="197" cy="192"/>
          </a:xfrm>
        </p:grpSpPr>
        <p:sp>
          <p:nvSpPr>
            <p:cNvPr id="48230" name="Oval 7"/>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31" name="Text Box 8"/>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8131" name="Oval 9"/>
          <p:cNvSpPr>
            <a:spLocks noChangeArrowheads="1"/>
          </p:cNvSpPr>
          <p:nvPr/>
        </p:nvSpPr>
        <p:spPr bwMode="auto">
          <a:xfrm>
            <a:off x="914400" y="41148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8132" name="Group 13"/>
          <p:cNvGrpSpPr>
            <a:grpSpLocks/>
          </p:cNvGrpSpPr>
          <p:nvPr/>
        </p:nvGrpSpPr>
        <p:grpSpPr bwMode="auto">
          <a:xfrm>
            <a:off x="150813" y="685800"/>
            <a:ext cx="4192587" cy="4800600"/>
            <a:chOff x="95" y="864"/>
            <a:chExt cx="2641" cy="2497"/>
          </a:xfrm>
        </p:grpSpPr>
        <p:sp>
          <p:nvSpPr>
            <p:cNvPr id="48215" name="Line 1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6" name="Line 1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7" name="Line 1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8" name="Line 1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9" name="Oval 1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0" name="Line 1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1" name="Line 2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2" name="Line 2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3" name="Oval 2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4" name="Rectangle 2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5" name="Rectangle 2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6" name="Oval 2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7" name="Line 2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8" name="Freeform 2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8229" name="Freeform 2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48133" name="Group 29"/>
          <p:cNvGrpSpPr>
            <a:grpSpLocks/>
          </p:cNvGrpSpPr>
          <p:nvPr/>
        </p:nvGrpSpPr>
        <p:grpSpPr bwMode="auto">
          <a:xfrm>
            <a:off x="2084388" y="1143000"/>
            <a:ext cx="322262" cy="304800"/>
            <a:chOff x="3312" y="2736"/>
            <a:chExt cx="203" cy="192"/>
          </a:xfrm>
        </p:grpSpPr>
        <p:sp>
          <p:nvSpPr>
            <p:cNvPr id="48213" name="Oval 30"/>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14" name="Text Box 31"/>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48134" name="Group 32"/>
          <p:cNvGrpSpPr>
            <a:grpSpLocks/>
          </p:cNvGrpSpPr>
          <p:nvPr/>
        </p:nvGrpSpPr>
        <p:grpSpPr bwMode="auto">
          <a:xfrm>
            <a:off x="1524000" y="2743200"/>
            <a:ext cx="312738" cy="304800"/>
            <a:chOff x="4075" y="2592"/>
            <a:chExt cx="197" cy="192"/>
          </a:xfrm>
        </p:grpSpPr>
        <p:sp>
          <p:nvSpPr>
            <p:cNvPr id="48211" name="Oval 3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12" name="Text Box 3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35" name="Group 35"/>
          <p:cNvGrpSpPr>
            <a:grpSpLocks/>
          </p:cNvGrpSpPr>
          <p:nvPr/>
        </p:nvGrpSpPr>
        <p:grpSpPr bwMode="auto">
          <a:xfrm>
            <a:off x="2819400" y="2895600"/>
            <a:ext cx="312738" cy="304800"/>
            <a:chOff x="4075" y="2592"/>
            <a:chExt cx="197" cy="192"/>
          </a:xfrm>
        </p:grpSpPr>
        <p:sp>
          <p:nvSpPr>
            <p:cNvPr id="48209" name="Oval 3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10" name="Text Box 3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36" name="Group 38"/>
          <p:cNvGrpSpPr>
            <a:grpSpLocks/>
          </p:cNvGrpSpPr>
          <p:nvPr/>
        </p:nvGrpSpPr>
        <p:grpSpPr bwMode="auto">
          <a:xfrm>
            <a:off x="2659063" y="3352800"/>
            <a:ext cx="312737" cy="304800"/>
            <a:chOff x="3216" y="1920"/>
            <a:chExt cx="197" cy="192"/>
          </a:xfrm>
        </p:grpSpPr>
        <p:sp>
          <p:nvSpPr>
            <p:cNvPr id="48207" name="Oval 3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8" name="Text Box 4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8137" name="Group 41"/>
          <p:cNvGrpSpPr>
            <a:grpSpLocks/>
          </p:cNvGrpSpPr>
          <p:nvPr/>
        </p:nvGrpSpPr>
        <p:grpSpPr bwMode="auto">
          <a:xfrm>
            <a:off x="914400" y="2590800"/>
            <a:ext cx="312738" cy="304800"/>
            <a:chOff x="4075" y="2592"/>
            <a:chExt cx="197" cy="192"/>
          </a:xfrm>
        </p:grpSpPr>
        <p:sp>
          <p:nvSpPr>
            <p:cNvPr id="48205" name="Oval 4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6" name="Text Box 4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38" name="Group 44"/>
          <p:cNvGrpSpPr>
            <a:grpSpLocks/>
          </p:cNvGrpSpPr>
          <p:nvPr/>
        </p:nvGrpSpPr>
        <p:grpSpPr bwMode="auto">
          <a:xfrm>
            <a:off x="2057400" y="3657600"/>
            <a:ext cx="312738" cy="304800"/>
            <a:chOff x="3216" y="1920"/>
            <a:chExt cx="197" cy="192"/>
          </a:xfrm>
        </p:grpSpPr>
        <p:sp>
          <p:nvSpPr>
            <p:cNvPr id="48203" name="Oval 4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4" name="Text Box 46"/>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8139" name="Group 47"/>
          <p:cNvGrpSpPr>
            <a:grpSpLocks/>
          </p:cNvGrpSpPr>
          <p:nvPr/>
        </p:nvGrpSpPr>
        <p:grpSpPr bwMode="auto">
          <a:xfrm>
            <a:off x="1066800" y="3352800"/>
            <a:ext cx="312738" cy="304800"/>
            <a:chOff x="4075" y="2592"/>
            <a:chExt cx="197" cy="192"/>
          </a:xfrm>
        </p:grpSpPr>
        <p:sp>
          <p:nvSpPr>
            <p:cNvPr id="48201" name="Oval 4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2" name="Text Box 4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40" name="Group 50"/>
          <p:cNvGrpSpPr>
            <a:grpSpLocks/>
          </p:cNvGrpSpPr>
          <p:nvPr/>
        </p:nvGrpSpPr>
        <p:grpSpPr bwMode="auto">
          <a:xfrm>
            <a:off x="457200" y="2819400"/>
            <a:ext cx="312738" cy="304800"/>
            <a:chOff x="3216" y="1920"/>
            <a:chExt cx="197" cy="192"/>
          </a:xfrm>
        </p:grpSpPr>
        <p:sp>
          <p:nvSpPr>
            <p:cNvPr id="48199" name="Oval 5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0" name="Text Box 5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3062" name="Text Box 54"/>
          <p:cNvSpPr txBox="1">
            <a:spLocks noChangeArrowheads="1"/>
          </p:cNvSpPr>
          <p:nvPr/>
        </p:nvSpPr>
        <p:spPr bwMode="auto">
          <a:xfrm>
            <a:off x="1354138" y="5578475"/>
            <a:ext cx="1766887"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During Play</a:t>
            </a:r>
          </a:p>
        </p:txBody>
      </p:sp>
      <p:grpSp>
        <p:nvGrpSpPr>
          <p:cNvPr id="12" name="Group 56"/>
          <p:cNvGrpSpPr>
            <a:grpSpLocks/>
          </p:cNvGrpSpPr>
          <p:nvPr/>
        </p:nvGrpSpPr>
        <p:grpSpPr bwMode="auto">
          <a:xfrm>
            <a:off x="4799013" y="685800"/>
            <a:ext cx="4192587" cy="4800600"/>
            <a:chOff x="95" y="864"/>
            <a:chExt cx="2641" cy="2497"/>
          </a:xfrm>
        </p:grpSpPr>
        <p:sp>
          <p:nvSpPr>
            <p:cNvPr id="48184" name="Line 57"/>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5" name="Line 58"/>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6" name="Line 59"/>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7" name="Line 60"/>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8" name="Oval 61"/>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89" name="Line 62"/>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0" name="Line 63"/>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1" name="Line 64"/>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2" name="Oval 65"/>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3" name="Rectangle 66"/>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4" name="Rectangle 67"/>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5" name="Oval 68"/>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6" name="Line 69"/>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7" name="Freeform 70"/>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8198" name="Freeform 71"/>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 name="Group 75"/>
          <p:cNvGrpSpPr>
            <a:grpSpLocks/>
          </p:cNvGrpSpPr>
          <p:nvPr/>
        </p:nvGrpSpPr>
        <p:grpSpPr bwMode="auto">
          <a:xfrm>
            <a:off x="7696200" y="2743200"/>
            <a:ext cx="312738" cy="304800"/>
            <a:chOff x="3216" y="1920"/>
            <a:chExt cx="197" cy="192"/>
          </a:xfrm>
        </p:grpSpPr>
        <p:sp>
          <p:nvSpPr>
            <p:cNvPr id="48182" name="Oval 7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83" name="Text Box 7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3086" name="Oval 78"/>
          <p:cNvSpPr>
            <a:spLocks noChangeArrowheads="1"/>
          </p:cNvSpPr>
          <p:nvPr/>
        </p:nvSpPr>
        <p:spPr bwMode="auto">
          <a:xfrm>
            <a:off x="7924800" y="3886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14" name="Group 79"/>
          <p:cNvGrpSpPr>
            <a:grpSpLocks/>
          </p:cNvGrpSpPr>
          <p:nvPr/>
        </p:nvGrpSpPr>
        <p:grpSpPr bwMode="auto">
          <a:xfrm>
            <a:off x="8588375" y="2209800"/>
            <a:ext cx="381000" cy="381000"/>
            <a:chOff x="4608" y="3264"/>
            <a:chExt cx="240" cy="240"/>
          </a:xfrm>
        </p:grpSpPr>
        <p:sp>
          <p:nvSpPr>
            <p:cNvPr id="48180" name="Oval 80"/>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81" name="Text Box 81"/>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15" name="Group 82"/>
          <p:cNvGrpSpPr>
            <a:grpSpLocks/>
          </p:cNvGrpSpPr>
          <p:nvPr/>
        </p:nvGrpSpPr>
        <p:grpSpPr bwMode="auto">
          <a:xfrm>
            <a:off x="6764338" y="1143000"/>
            <a:ext cx="322262" cy="304800"/>
            <a:chOff x="3312" y="2736"/>
            <a:chExt cx="203" cy="192"/>
          </a:xfrm>
        </p:grpSpPr>
        <p:sp>
          <p:nvSpPr>
            <p:cNvPr id="48178" name="Oval 83"/>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9" name="Text Box 84"/>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16" name="Group 85"/>
          <p:cNvGrpSpPr>
            <a:grpSpLocks/>
          </p:cNvGrpSpPr>
          <p:nvPr/>
        </p:nvGrpSpPr>
        <p:grpSpPr bwMode="auto">
          <a:xfrm>
            <a:off x="7239000" y="2514600"/>
            <a:ext cx="312738" cy="304800"/>
            <a:chOff x="4075" y="2592"/>
            <a:chExt cx="197" cy="192"/>
          </a:xfrm>
        </p:grpSpPr>
        <p:sp>
          <p:nvSpPr>
            <p:cNvPr id="48176" name="Oval 8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7" name="Text Box 8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7" name="Group 88"/>
          <p:cNvGrpSpPr>
            <a:grpSpLocks/>
          </p:cNvGrpSpPr>
          <p:nvPr/>
        </p:nvGrpSpPr>
        <p:grpSpPr bwMode="auto">
          <a:xfrm>
            <a:off x="8077200" y="4038600"/>
            <a:ext cx="312738" cy="304800"/>
            <a:chOff x="3216" y="1920"/>
            <a:chExt cx="197" cy="192"/>
          </a:xfrm>
        </p:grpSpPr>
        <p:sp>
          <p:nvSpPr>
            <p:cNvPr id="48174" name="Oval 8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5" name="Text Box 9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18" name="Group 91"/>
          <p:cNvGrpSpPr>
            <a:grpSpLocks/>
          </p:cNvGrpSpPr>
          <p:nvPr/>
        </p:nvGrpSpPr>
        <p:grpSpPr bwMode="auto">
          <a:xfrm>
            <a:off x="6172200" y="2362200"/>
            <a:ext cx="312738" cy="304800"/>
            <a:chOff x="4075" y="2592"/>
            <a:chExt cx="197" cy="192"/>
          </a:xfrm>
        </p:grpSpPr>
        <p:sp>
          <p:nvSpPr>
            <p:cNvPr id="48172" name="Oval 9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3" name="Text Box 9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9" name="Group 94"/>
          <p:cNvGrpSpPr>
            <a:grpSpLocks/>
          </p:cNvGrpSpPr>
          <p:nvPr/>
        </p:nvGrpSpPr>
        <p:grpSpPr bwMode="auto">
          <a:xfrm>
            <a:off x="5943600" y="2743200"/>
            <a:ext cx="312738" cy="304800"/>
            <a:chOff x="3216" y="1920"/>
            <a:chExt cx="197" cy="192"/>
          </a:xfrm>
        </p:grpSpPr>
        <p:sp>
          <p:nvSpPr>
            <p:cNvPr id="48170" name="Oval 9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1" name="Text Box 96"/>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3105" name="Text Box 97"/>
          <p:cNvSpPr txBox="1">
            <a:spLocks noChangeArrowheads="1"/>
          </p:cNvSpPr>
          <p:nvPr/>
        </p:nvSpPr>
        <p:spPr bwMode="auto">
          <a:xfrm>
            <a:off x="6223000" y="5578475"/>
            <a:ext cx="1476375"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Free Kick</a:t>
            </a:r>
          </a:p>
        </p:txBody>
      </p:sp>
      <p:grpSp>
        <p:nvGrpSpPr>
          <p:cNvPr id="20" name="Group 100"/>
          <p:cNvGrpSpPr>
            <a:grpSpLocks/>
          </p:cNvGrpSpPr>
          <p:nvPr/>
        </p:nvGrpSpPr>
        <p:grpSpPr bwMode="auto">
          <a:xfrm>
            <a:off x="8305800" y="2590800"/>
            <a:ext cx="312738" cy="304800"/>
            <a:chOff x="3216" y="1920"/>
            <a:chExt cx="197" cy="192"/>
          </a:xfrm>
        </p:grpSpPr>
        <p:sp>
          <p:nvSpPr>
            <p:cNvPr id="48168" name="Oval 10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9" name="Text Box 10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1" name="Group 103"/>
          <p:cNvGrpSpPr>
            <a:grpSpLocks/>
          </p:cNvGrpSpPr>
          <p:nvPr/>
        </p:nvGrpSpPr>
        <p:grpSpPr bwMode="auto">
          <a:xfrm>
            <a:off x="7916863" y="2362200"/>
            <a:ext cx="312737" cy="304800"/>
            <a:chOff x="4075" y="2592"/>
            <a:chExt cx="197" cy="192"/>
          </a:xfrm>
        </p:grpSpPr>
        <p:sp>
          <p:nvSpPr>
            <p:cNvPr id="48166" name="Oval 10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7" name="Text Box 10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2" name="Group 106"/>
          <p:cNvGrpSpPr>
            <a:grpSpLocks/>
          </p:cNvGrpSpPr>
          <p:nvPr/>
        </p:nvGrpSpPr>
        <p:grpSpPr bwMode="auto">
          <a:xfrm>
            <a:off x="7391400" y="3429000"/>
            <a:ext cx="312738" cy="304800"/>
            <a:chOff x="4075" y="2592"/>
            <a:chExt cx="197" cy="192"/>
          </a:xfrm>
        </p:grpSpPr>
        <p:sp>
          <p:nvSpPr>
            <p:cNvPr id="48164" name="Oval 10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5" name="Text Box 10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55" name="Group 10"/>
          <p:cNvGrpSpPr>
            <a:grpSpLocks/>
          </p:cNvGrpSpPr>
          <p:nvPr/>
        </p:nvGrpSpPr>
        <p:grpSpPr bwMode="auto">
          <a:xfrm>
            <a:off x="3505200" y="2514600"/>
            <a:ext cx="381000" cy="381000"/>
            <a:chOff x="4608" y="3264"/>
            <a:chExt cx="240" cy="240"/>
          </a:xfrm>
        </p:grpSpPr>
        <p:sp>
          <p:nvSpPr>
            <p:cNvPr id="48162" name="Oval 11"/>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3" name="Text Box 12"/>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48156" name="Group 110"/>
          <p:cNvGrpSpPr>
            <a:grpSpLocks/>
          </p:cNvGrpSpPr>
          <p:nvPr/>
        </p:nvGrpSpPr>
        <p:grpSpPr bwMode="auto">
          <a:xfrm>
            <a:off x="76200" y="4191000"/>
            <a:ext cx="381000" cy="381000"/>
            <a:chOff x="2064" y="2304"/>
            <a:chExt cx="240" cy="240"/>
          </a:xfrm>
        </p:grpSpPr>
        <p:sp>
          <p:nvSpPr>
            <p:cNvPr id="48160" name="Oval 111"/>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1" name="Text Box 112"/>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25" name="Group 113"/>
          <p:cNvGrpSpPr>
            <a:grpSpLocks/>
          </p:cNvGrpSpPr>
          <p:nvPr/>
        </p:nvGrpSpPr>
        <p:grpSpPr bwMode="auto">
          <a:xfrm>
            <a:off x="5867400" y="3810000"/>
            <a:ext cx="381000" cy="381000"/>
            <a:chOff x="2064" y="2304"/>
            <a:chExt cx="240" cy="240"/>
          </a:xfrm>
        </p:grpSpPr>
        <p:sp>
          <p:nvSpPr>
            <p:cNvPr id="48158" name="Oval 114"/>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59" name="Text Box 115"/>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86" grpId="0" animBg="1"/>
      <p:bldP spid="4310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4" name="Oval 8"/>
          <p:cNvSpPr>
            <a:spLocks noChangeArrowheads="1"/>
          </p:cNvSpPr>
          <p:nvPr/>
        </p:nvSpPr>
        <p:spPr bwMode="auto">
          <a:xfrm>
            <a:off x="4114800" y="1219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0179" name="Group 9"/>
          <p:cNvGrpSpPr>
            <a:grpSpLocks/>
          </p:cNvGrpSpPr>
          <p:nvPr/>
        </p:nvGrpSpPr>
        <p:grpSpPr bwMode="auto">
          <a:xfrm>
            <a:off x="150813" y="762000"/>
            <a:ext cx="4192587" cy="4724400"/>
            <a:chOff x="95" y="864"/>
            <a:chExt cx="2641" cy="2497"/>
          </a:xfrm>
        </p:grpSpPr>
        <p:sp>
          <p:nvSpPr>
            <p:cNvPr id="50236" name="Line 10"/>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7" name="Line 11"/>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8" name="Line 12"/>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9" name="Line 13"/>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0" name="Oval 14"/>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1" name="Line 15"/>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2" name="Line 16"/>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3" name="Line 17"/>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4" name="Oval 18"/>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5" name="Rectangle 19"/>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6" name="Rectangle 20"/>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7" name="Oval 21"/>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8" name="Line 22"/>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9" name="Freeform 23"/>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0250" name="Freeform 24"/>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0180" name="Group 25"/>
          <p:cNvGrpSpPr>
            <a:grpSpLocks/>
          </p:cNvGrpSpPr>
          <p:nvPr/>
        </p:nvGrpSpPr>
        <p:grpSpPr bwMode="auto">
          <a:xfrm>
            <a:off x="2084388" y="1219200"/>
            <a:ext cx="322262" cy="304800"/>
            <a:chOff x="3312" y="2736"/>
            <a:chExt cx="203" cy="192"/>
          </a:xfrm>
        </p:grpSpPr>
        <p:sp>
          <p:nvSpPr>
            <p:cNvPr id="50234" name="Oval 26"/>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35" name="Text Box 27"/>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sp>
        <p:nvSpPr>
          <p:cNvPr id="45105" name="Text Box 49"/>
          <p:cNvSpPr txBox="1">
            <a:spLocks noChangeArrowheads="1"/>
          </p:cNvSpPr>
          <p:nvPr/>
        </p:nvSpPr>
        <p:spPr bwMode="auto">
          <a:xfrm>
            <a:off x="1327150" y="5578475"/>
            <a:ext cx="1833563"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Corner Kick</a:t>
            </a:r>
          </a:p>
        </p:txBody>
      </p:sp>
      <p:grpSp>
        <p:nvGrpSpPr>
          <p:cNvPr id="4" name="Group 51"/>
          <p:cNvGrpSpPr>
            <a:grpSpLocks/>
          </p:cNvGrpSpPr>
          <p:nvPr/>
        </p:nvGrpSpPr>
        <p:grpSpPr bwMode="auto">
          <a:xfrm>
            <a:off x="4799013" y="762000"/>
            <a:ext cx="4192587" cy="4724400"/>
            <a:chOff x="95" y="864"/>
            <a:chExt cx="2641" cy="2497"/>
          </a:xfrm>
        </p:grpSpPr>
        <p:sp>
          <p:nvSpPr>
            <p:cNvPr id="50219" name="Line 52"/>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0" name="Line 53"/>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1" name="Line 54"/>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2" name="Line 55"/>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3" name="Oval 56"/>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24" name="Line 57"/>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5" name="Line 58"/>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6" name="Line 59"/>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7" name="Oval 60"/>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28" name="Rectangle 61"/>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29" name="Rectangle 62"/>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30" name="Oval 63"/>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31" name="Line 64"/>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2" name="Freeform 65"/>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0233" name="Freeform 66"/>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5129" name="Oval 73"/>
          <p:cNvSpPr>
            <a:spLocks noChangeArrowheads="1"/>
          </p:cNvSpPr>
          <p:nvPr/>
        </p:nvSpPr>
        <p:spPr bwMode="auto">
          <a:xfrm>
            <a:off x="5791200" y="25146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 name="Group 74"/>
          <p:cNvGrpSpPr>
            <a:grpSpLocks/>
          </p:cNvGrpSpPr>
          <p:nvPr/>
        </p:nvGrpSpPr>
        <p:grpSpPr bwMode="auto">
          <a:xfrm>
            <a:off x="4724400" y="4800600"/>
            <a:ext cx="381000" cy="381000"/>
            <a:chOff x="4608" y="3264"/>
            <a:chExt cx="240" cy="240"/>
          </a:xfrm>
        </p:grpSpPr>
        <p:sp>
          <p:nvSpPr>
            <p:cNvPr id="50217" name="Oval 75"/>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8" name="Text Box 76"/>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6" name="Group 77"/>
          <p:cNvGrpSpPr>
            <a:grpSpLocks/>
          </p:cNvGrpSpPr>
          <p:nvPr/>
        </p:nvGrpSpPr>
        <p:grpSpPr bwMode="auto">
          <a:xfrm>
            <a:off x="5715000" y="2187575"/>
            <a:ext cx="322263" cy="304800"/>
            <a:chOff x="3312" y="2736"/>
            <a:chExt cx="203" cy="192"/>
          </a:xfrm>
        </p:grpSpPr>
        <p:sp>
          <p:nvSpPr>
            <p:cNvPr id="50215" name="Oval 78"/>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6" name="Text Box 79"/>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7" name="Group 80"/>
          <p:cNvGrpSpPr>
            <a:grpSpLocks/>
          </p:cNvGrpSpPr>
          <p:nvPr/>
        </p:nvGrpSpPr>
        <p:grpSpPr bwMode="auto">
          <a:xfrm>
            <a:off x="5334000" y="4800600"/>
            <a:ext cx="312738" cy="304800"/>
            <a:chOff x="4075" y="2592"/>
            <a:chExt cx="197" cy="192"/>
          </a:xfrm>
        </p:grpSpPr>
        <p:sp>
          <p:nvSpPr>
            <p:cNvPr id="50213" name="Oval 81"/>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4" name="Text Box 82"/>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8" name="Group 83"/>
          <p:cNvGrpSpPr>
            <a:grpSpLocks/>
          </p:cNvGrpSpPr>
          <p:nvPr/>
        </p:nvGrpSpPr>
        <p:grpSpPr bwMode="auto">
          <a:xfrm>
            <a:off x="5791200" y="4648200"/>
            <a:ext cx="312738" cy="304800"/>
            <a:chOff x="3216" y="1920"/>
            <a:chExt cx="197" cy="192"/>
          </a:xfrm>
        </p:grpSpPr>
        <p:sp>
          <p:nvSpPr>
            <p:cNvPr id="50211" name="Oval 84"/>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2" name="Text Box 85"/>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9" name="Group 86"/>
          <p:cNvGrpSpPr>
            <a:grpSpLocks/>
          </p:cNvGrpSpPr>
          <p:nvPr/>
        </p:nvGrpSpPr>
        <p:grpSpPr bwMode="auto">
          <a:xfrm>
            <a:off x="5029200" y="3124200"/>
            <a:ext cx="312738" cy="304800"/>
            <a:chOff x="4075" y="2592"/>
            <a:chExt cx="197" cy="192"/>
          </a:xfrm>
        </p:grpSpPr>
        <p:sp>
          <p:nvSpPr>
            <p:cNvPr id="50209" name="Oval 8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0" name="Text Box 8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0" name="Group 89"/>
          <p:cNvGrpSpPr>
            <a:grpSpLocks/>
          </p:cNvGrpSpPr>
          <p:nvPr/>
        </p:nvGrpSpPr>
        <p:grpSpPr bwMode="auto">
          <a:xfrm>
            <a:off x="6172200" y="3429000"/>
            <a:ext cx="312738" cy="304800"/>
            <a:chOff x="3216" y="1920"/>
            <a:chExt cx="197" cy="192"/>
          </a:xfrm>
        </p:grpSpPr>
        <p:sp>
          <p:nvSpPr>
            <p:cNvPr id="50207" name="Oval 9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8" name="Text Box 9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5148" name="Text Box 92"/>
          <p:cNvSpPr txBox="1">
            <a:spLocks noChangeArrowheads="1"/>
          </p:cNvSpPr>
          <p:nvPr/>
        </p:nvSpPr>
        <p:spPr bwMode="auto">
          <a:xfrm>
            <a:off x="5429250" y="5578475"/>
            <a:ext cx="3084513"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Goalkeeper Clearance</a:t>
            </a:r>
          </a:p>
        </p:txBody>
      </p:sp>
      <p:grpSp>
        <p:nvGrpSpPr>
          <p:cNvPr id="11" name="Group 99"/>
          <p:cNvGrpSpPr>
            <a:grpSpLocks/>
          </p:cNvGrpSpPr>
          <p:nvPr/>
        </p:nvGrpSpPr>
        <p:grpSpPr bwMode="auto">
          <a:xfrm>
            <a:off x="6697663" y="3429000"/>
            <a:ext cx="312737" cy="304800"/>
            <a:chOff x="4075" y="2592"/>
            <a:chExt cx="197" cy="192"/>
          </a:xfrm>
        </p:grpSpPr>
        <p:sp>
          <p:nvSpPr>
            <p:cNvPr id="50205" name="Oval 10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6" name="Text Box 10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0192" name="Group 105"/>
          <p:cNvGrpSpPr>
            <a:grpSpLocks/>
          </p:cNvGrpSpPr>
          <p:nvPr/>
        </p:nvGrpSpPr>
        <p:grpSpPr bwMode="auto">
          <a:xfrm>
            <a:off x="3646487" y="674773"/>
            <a:ext cx="381000" cy="381000"/>
            <a:chOff x="4608" y="3264"/>
            <a:chExt cx="240" cy="240"/>
          </a:xfrm>
        </p:grpSpPr>
        <p:sp>
          <p:nvSpPr>
            <p:cNvPr id="50203" name="Oval 106"/>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4" name="Text Box 107"/>
            <p:cNvSpPr txBox="1">
              <a:spLocks noChangeArrowheads="1"/>
            </p:cNvSpPr>
            <p:nvPr/>
          </p:nvSpPr>
          <p:spPr bwMode="auto">
            <a:xfrm>
              <a:off x="4644"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45164" name="Oval 108"/>
          <p:cNvSpPr>
            <a:spLocks noChangeArrowheads="1"/>
          </p:cNvSpPr>
          <p:nvPr/>
        </p:nvSpPr>
        <p:spPr bwMode="auto">
          <a:xfrm>
            <a:off x="228600" y="1219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13" name="Group 112"/>
          <p:cNvGrpSpPr>
            <a:grpSpLocks/>
          </p:cNvGrpSpPr>
          <p:nvPr/>
        </p:nvGrpSpPr>
        <p:grpSpPr bwMode="auto">
          <a:xfrm>
            <a:off x="381000" y="2362200"/>
            <a:ext cx="381000" cy="381000"/>
            <a:chOff x="2064" y="2304"/>
            <a:chExt cx="240" cy="240"/>
          </a:xfrm>
        </p:grpSpPr>
        <p:sp>
          <p:nvSpPr>
            <p:cNvPr id="50201" name="Oval 113"/>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2" name="Text Box 114"/>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14" name="Group 115"/>
          <p:cNvGrpSpPr>
            <a:grpSpLocks/>
          </p:cNvGrpSpPr>
          <p:nvPr/>
        </p:nvGrpSpPr>
        <p:grpSpPr bwMode="auto">
          <a:xfrm>
            <a:off x="8382000" y="2590800"/>
            <a:ext cx="381000" cy="381000"/>
            <a:chOff x="2064" y="2304"/>
            <a:chExt cx="240" cy="240"/>
          </a:xfrm>
        </p:grpSpPr>
        <p:sp>
          <p:nvSpPr>
            <p:cNvPr id="50199" name="Oval 116"/>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0" name="Text Box 117"/>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15" name="Group 118"/>
          <p:cNvGrpSpPr>
            <a:grpSpLocks/>
          </p:cNvGrpSpPr>
          <p:nvPr/>
        </p:nvGrpSpPr>
        <p:grpSpPr bwMode="auto">
          <a:xfrm>
            <a:off x="304800" y="1600200"/>
            <a:ext cx="381000" cy="381000"/>
            <a:chOff x="2064" y="2304"/>
            <a:chExt cx="240" cy="240"/>
          </a:xfrm>
        </p:grpSpPr>
        <p:sp>
          <p:nvSpPr>
            <p:cNvPr id="50197" name="Oval 119"/>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198" name="Text Box 120"/>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5064"/>
                                        </p:tgtEl>
                                      </p:cBhvr>
                                    </p:animEffect>
                                    <p:set>
                                      <p:cBhvr>
                                        <p:cTn id="7" dur="1" fill="hold">
                                          <p:stCondLst>
                                            <p:cond delay="499"/>
                                          </p:stCondLst>
                                        </p:cTn>
                                        <p:tgtEl>
                                          <p:spTgt spid="4506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164"/>
                                        </p:tgtEl>
                                        <p:attrNameLst>
                                          <p:attrName>style.visibility</p:attrName>
                                        </p:attrNameLst>
                                      </p:cBhvr>
                                      <p:to>
                                        <p:strVal val="visible"/>
                                      </p:to>
                                    </p:set>
                                    <p:animEffect transition="in" filter="fade">
                                      <p:cBhvr>
                                        <p:cTn id="17" dur="500"/>
                                        <p:tgtEl>
                                          <p:spTgt spid="451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51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514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animBg="1"/>
      <p:bldP spid="45129" grpId="0" animBg="1"/>
      <p:bldP spid="45148" grpId="0"/>
      <p:bldP spid="4516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226" name="Group 3"/>
          <p:cNvGrpSpPr>
            <a:grpSpLocks/>
          </p:cNvGrpSpPr>
          <p:nvPr/>
        </p:nvGrpSpPr>
        <p:grpSpPr bwMode="auto">
          <a:xfrm>
            <a:off x="150813" y="609600"/>
            <a:ext cx="4192587" cy="4876800"/>
            <a:chOff x="95" y="864"/>
            <a:chExt cx="2641" cy="2497"/>
          </a:xfrm>
        </p:grpSpPr>
        <p:sp>
          <p:nvSpPr>
            <p:cNvPr id="52307" name="Line 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08" name="Line 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09" name="Line 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0" name="Line 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1" name="Oval 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2" name="Line 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3" name="Line 1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4" name="Line 1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5" name="Oval 1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6" name="Rectangle 1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7" name="Rectangle 1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8" name="Oval 1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9" name="Line 1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20" name="Freeform 1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321" name="Freeform 1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2227" name="Group 19"/>
          <p:cNvGrpSpPr>
            <a:grpSpLocks/>
          </p:cNvGrpSpPr>
          <p:nvPr/>
        </p:nvGrpSpPr>
        <p:grpSpPr bwMode="auto">
          <a:xfrm>
            <a:off x="2268538" y="1143000"/>
            <a:ext cx="322262" cy="304800"/>
            <a:chOff x="3312" y="2736"/>
            <a:chExt cx="203" cy="192"/>
          </a:xfrm>
        </p:grpSpPr>
        <p:sp>
          <p:nvSpPr>
            <p:cNvPr id="52305" name="Oval 20"/>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6" name="Text Box 21"/>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sp>
        <p:nvSpPr>
          <p:cNvPr id="47126" name="Text Box 22"/>
          <p:cNvSpPr txBox="1">
            <a:spLocks noChangeArrowheads="1"/>
          </p:cNvSpPr>
          <p:nvPr/>
        </p:nvSpPr>
        <p:spPr bwMode="auto">
          <a:xfrm>
            <a:off x="1489075" y="5578475"/>
            <a:ext cx="1511300"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Goal Kick</a:t>
            </a:r>
          </a:p>
        </p:txBody>
      </p:sp>
      <p:grpSp>
        <p:nvGrpSpPr>
          <p:cNvPr id="4" name="Group 23"/>
          <p:cNvGrpSpPr>
            <a:grpSpLocks/>
          </p:cNvGrpSpPr>
          <p:nvPr/>
        </p:nvGrpSpPr>
        <p:grpSpPr bwMode="auto">
          <a:xfrm>
            <a:off x="4799013" y="609600"/>
            <a:ext cx="4192587" cy="4876800"/>
            <a:chOff x="95" y="864"/>
            <a:chExt cx="2641" cy="2497"/>
          </a:xfrm>
        </p:grpSpPr>
        <p:sp>
          <p:nvSpPr>
            <p:cNvPr id="52290" name="Line 2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1" name="Line 2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2" name="Line 2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3" name="Line 2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4" name="Oval 2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95" name="Line 2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6" name="Line 3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7" name="Line 3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8" name="Oval 3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99" name="Rectangle 3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0" name="Rectangle 3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1" name="Oval 3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2" name="Line 3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03" name="Freeform 3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304" name="Freeform 3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7146" name="Oval 42"/>
          <p:cNvSpPr>
            <a:spLocks noChangeArrowheads="1"/>
          </p:cNvSpPr>
          <p:nvPr/>
        </p:nvSpPr>
        <p:spPr bwMode="auto">
          <a:xfrm>
            <a:off x="6781800" y="1981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 name="Group 43"/>
          <p:cNvGrpSpPr>
            <a:grpSpLocks/>
          </p:cNvGrpSpPr>
          <p:nvPr/>
        </p:nvGrpSpPr>
        <p:grpSpPr bwMode="auto">
          <a:xfrm>
            <a:off x="8207888" y="769604"/>
            <a:ext cx="381000" cy="381000"/>
            <a:chOff x="4608" y="3264"/>
            <a:chExt cx="240" cy="240"/>
          </a:xfrm>
        </p:grpSpPr>
        <p:sp>
          <p:nvSpPr>
            <p:cNvPr id="52288" name="Oval 44"/>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9" name="Text Box 45"/>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6" name="Group 46"/>
          <p:cNvGrpSpPr>
            <a:grpSpLocks/>
          </p:cNvGrpSpPr>
          <p:nvPr/>
        </p:nvGrpSpPr>
        <p:grpSpPr bwMode="auto">
          <a:xfrm>
            <a:off x="6688138" y="762000"/>
            <a:ext cx="322262" cy="304800"/>
            <a:chOff x="3312" y="2736"/>
            <a:chExt cx="203" cy="192"/>
          </a:xfrm>
        </p:grpSpPr>
        <p:sp>
          <p:nvSpPr>
            <p:cNvPr id="52286" name="Oval 47"/>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7" name="Text Box 48"/>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7" name="Group 49"/>
          <p:cNvGrpSpPr>
            <a:grpSpLocks/>
          </p:cNvGrpSpPr>
          <p:nvPr/>
        </p:nvGrpSpPr>
        <p:grpSpPr bwMode="auto">
          <a:xfrm>
            <a:off x="7696200" y="2819400"/>
            <a:ext cx="312738" cy="304800"/>
            <a:chOff x="4075" y="2592"/>
            <a:chExt cx="197" cy="192"/>
          </a:xfrm>
        </p:grpSpPr>
        <p:sp>
          <p:nvSpPr>
            <p:cNvPr id="52284" name="Oval 5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5" name="Text Box 5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8" name="Group 52"/>
          <p:cNvGrpSpPr>
            <a:grpSpLocks/>
          </p:cNvGrpSpPr>
          <p:nvPr/>
        </p:nvGrpSpPr>
        <p:grpSpPr bwMode="auto">
          <a:xfrm>
            <a:off x="5715000" y="2819400"/>
            <a:ext cx="312738" cy="304800"/>
            <a:chOff x="3216" y="1920"/>
            <a:chExt cx="197" cy="192"/>
          </a:xfrm>
        </p:grpSpPr>
        <p:sp>
          <p:nvSpPr>
            <p:cNvPr id="52282" name="Oval 5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3" name="Text Box 5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9" name="Group 55"/>
          <p:cNvGrpSpPr>
            <a:grpSpLocks/>
          </p:cNvGrpSpPr>
          <p:nvPr/>
        </p:nvGrpSpPr>
        <p:grpSpPr bwMode="auto">
          <a:xfrm>
            <a:off x="5097463" y="1981200"/>
            <a:ext cx="312737" cy="304800"/>
            <a:chOff x="4075" y="2592"/>
            <a:chExt cx="197" cy="192"/>
          </a:xfrm>
        </p:grpSpPr>
        <p:sp>
          <p:nvSpPr>
            <p:cNvPr id="52280" name="Oval 5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1" name="Text Box 5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0" name="Group 58"/>
          <p:cNvGrpSpPr>
            <a:grpSpLocks/>
          </p:cNvGrpSpPr>
          <p:nvPr/>
        </p:nvGrpSpPr>
        <p:grpSpPr bwMode="auto">
          <a:xfrm>
            <a:off x="6621463" y="2209800"/>
            <a:ext cx="312737" cy="304800"/>
            <a:chOff x="3216" y="1920"/>
            <a:chExt cx="197" cy="192"/>
          </a:xfrm>
        </p:grpSpPr>
        <p:sp>
          <p:nvSpPr>
            <p:cNvPr id="52278" name="Oval 5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9" name="Text Box 6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7165" name="Text Box 61"/>
          <p:cNvSpPr txBox="1">
            <a:spLocks noChangeArrowheads="1"/>
          </p:cNvSpPr>
          <p:nvPr/>
        </p:nvSpPr>
        <p:spPr bwMode="auto">
          <a:xfrm>
            <a:off x="6043613" y="5578475"/>
            <a:ext cx="1866900"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Penalty Kick</a:t>
            </a:r>
          </a:p>
        </p:txBody>
      </p:sp>
      <p:grpSp>
        <p:nvGrpSpPr>
          <p:cNvPr id="11" name="Group 62"/>
          <p:cNvGrpSpPr>
            <a:grpSpLocks/>
          </p:cNvGrpSpPr>
          <p:nvPr/>
        </p:nvGrpSpPr>
        <p:grpSpPr bwMode="auto">
          <a:xfrm>
            <a:off x="6240463" y="2895600"/>
            <a:ext cx="312737" cy="304800"/>
            <a:chOff x="4075" y="2592"/>
            <a:chExt cx="197" cy="192"/>
          </a:xfrm>
        </p:grpSpPr>
        <p:sp>
          <p:nvSpPr>
            <p:cNvPr id="52276" name="Oval 6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7" name="Text Box 6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39" name="Group 68"/>
          <p:cNvGrpSpPr>
            <a:grpSpLocks/>
          </p:cNvGrpSpPr>
          <p:nvPr/>
        </p:nvGrpSpPr>
        <p:grpSpPr bwMode="auto">
          <a:xfrm>
            <a:off x="76200" y="4724400"/>
            <a:ext cx="381000" cy="381000"/>
            <a:chOff x="4608" y="3264"/>
            <a:chExt cx="240" cy="240"/>
          </a:xfrm>
        </p:grpSpPr>
        <p:sp>
          <p:nvSpPr>
            <p:cNvPr id="52274" name="Oval 69"/>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5" name="Text Box 70"/>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52240" name="Oval 2"/>
          <p:cNvSpPr>
            <a:spLocks noChangeArrowheads="1"/>
          </p:cNvSpPr>
          <p:nvPr/>
        </p:nvSpPr>
        <p:spPr bwMode="auto">
          <a:xfrm>
            <a:off x="2667000" y="13716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2241" name="Group 75"/>
          <p:cNvGrpSpPr>
            <a:grpSpLocks/>
          </p:cNvGrpSpPr>
          <p:nvPr/>
        </p:nvGrpSpPr>
        <p:grpSpPr bwMode="auto">
          <a:xfrm>
            <a:off x="3048000" y="1371600"/>
            <a:ext cx="312738" cy="304800"/>
            <a:chOff x="4075" y="2592"/>
            <a:chExt cx="197" cy="192"/>
          </a:xfrm>
        </p:grpSpPr>
        <p:sp>
          <p:nvSpPr>
            <p:cNvPr id="52272" name="Oval 7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3" name="Text Box 7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42" name="Group 78"/>
          <p:cNvGrpSpPr>
            <a:grpSpLocks/>
          </p:cNvGrpSpPr>
          <p:nvPr/>
        </p:nvGrpSpPr>
        <p:grpSpPr bwMode="auto">
          <a:xfrm>
            <a:off x="3200400" y="3429000"/>
            <a:ext cx="312738" cy="304800"/>
            <a:chOff x="4075" y="2592"/>
            <a:chExt cx="197" cy="192"/>
          </a:xfrm>
        </p:grpSpPr>
        <p:sp>
          <p:nvSpPr>
            <p:cNvPr id="52270" name="Oval 7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1" name="Text Box 8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43" name="Group 81"/>
          <p:cNvGrpSpPr>
            <a:grpSpLocks/>
          </p:cNvGrpSpPr>
          <p:nvPr/>
        </p:nvGrpSpPr>
        <p:grpSpPr bwMode="auto">
          <a:xfrm>
            <a:off x="3581400" y="3733800"/>
            <a:ext cx="312738" cy="304800"/>
            <a:chOff x="3216" y="1920"/>
            <a:chExt cx="197" cy="192"/>
          </a:xfrm>
        </p:grpSpPr>
        <p:sp>
          <p:nvSpPr>
            <p:cNvPr id="52268" name="Oval 8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9" name="Text Box 8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2244" name="Group 84"/>
          <p:cNvGrpSpPr>
            <a:grpSpLocks/>
          </p:cNvGrpSpPr>
          <p:nvPr/>
        </p:nvGrpSpPr>
        <p:grpSpPr bwMode="auto">
          <a:xfrm>
            <a:off x="1219200" y="4114800"/>
            <a:ext cx="312738" cy="304800"/>
            <a:chOff x="3216" y="1920"/>
            <a:chExt cx="197" cy="192"/>
          </a:xfrm>
        </p:grpSpPr>
        <p:sp>
          <p:nvSpPr>
            <p:cNvPr id="52266" name="Oval 8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7" name="Text Box 86"/>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2245" name="Group 87"/>
          <p:cNvGrpSpPr>
            <a:grpSpLocks/>
          </p:cNvGrpSpPr>
          <p:nvPr/>
        </p:nvGrpSpPr>
        <p:grpSpPr bwMode="auto">
          <a:xfrm>
            <a:off x="762000" y="3581400"/>
            <a:ext cx="312738" cy="304800"/>
            <a:chOff x="4075" y="2592"/>
            <a:chExt cx="197" cy="192"/>
          </a:xfrm>
        </p:grpSpPr>
        <p:sp>
          <p:nvSpPr>
            <p:cNvPr id="52264" name="Oval 8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5" name="Text Box 8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46" name="Group 90"/>
          <p:cNvGrpSpPr>
            <a:grpSpLocks/>
          </p:cNvGrpSpPr>
          <p:nvPr/>
        </p:nvGrpSpPr>
        <p:grpSpPr bwMode="auto">
          <a:xfrm>
            <a:off x="3352800" y="4724400"/>
            <a:ext cx="312738" cy="304800"/>
            <a:chOff x="4075" y="2592"/>
            <a:chExt cx="197" cy="192"/>
          </a:xfrm>
        </p:grpSpPr>
        <p:sp>
          <p:nvSpPr>
            <p:cNvPr id="52262" name="Oval 91"/>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3" name="Text Box 92"/>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9" name="Group 93"/>
          <p:cNvGrpSpPr>
            <a:grpSpLocks/>
          </p:cNvGrpSpPr>
          <p:nvPr/>
        </p:nvGrpSpPr>
        <p:grpSpPr bwMode="auto">
          <a:xfrm>
            <a:off x="7002463" y="3048000"/>
            <a:ext cx="312737" cy="304800"/>
            <a:chOff x="3216" y="1920"/>
            <a:chExt cx="197" cy="192"/>
          </a:xfrm>
        </p:grpSpPr>
        <p:sp>
          <p:nvSpPr>
            <p:cNvPr id="52260" name="Oval 94"/>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1" name="Text Box 95"/>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0" name="Group 96"/>
          <p:cNvGrpSpPr>
            <a:grpSpLocks/>
          </p:cNvGrpSpPr>
          <p:nvPr/>
        </p:nvGrpSpPr>
        <p:grpSpPr bwMode="auto">
          <a:xfrm>
            <a:off x="8255000" y="2720975"/>
            <a:ext cx="312738" cy="304800"/>
            <a:chOff x="3216" y="1920"/>
            <a:chExt cx="197" cy="192"/>
          </a:xfrm>
        </p:grpSpPr>
        <p:sp>
          <p:nvSpPr>
            <p:cNvPr id="52258" name="Oval 97"/>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9" name="Text Box 98"/>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1" name="Group 99"/>
          <p:cNvGrpSpPr>
            <a:grpSpLocks/>
          </p:cNvGrpSpPr>
          <p:nvPr/>
        </p:nvGrpSpPr>
        <p:grpSpPr bwMode="auto">
          <a:xfrm>
            <a:off x="8251825" y="2133600"/>
            <a:ext cx="312738" cy="304800"/>
            <a:chOff x="4075" y="2592"/>
            <a:chExt cx="197" cy="192"/>
          </a:xfrm>
        </p:grpSpPr>
        <p:sp>
          <p:nvSpPr>
            <p:cNvPr id="52256" name="Oval 10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7" name="Text Box 10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50" name="Group 102"/>
          <p:cNvGrpSpPr>
            <a:grpSpLocks/>
          </p:cNvGrpSpPr>
          <p:nvPr/>
        </p:nvGrpSpPr>
        <p:grpSpPr bwMode="auto">
          <a:xfrm>
            <a:off x="3810000" y="2971800"/>
            <a:ext cx="381000" cy="381000"/>
            <a:chOff x="2064" y="2304"/>
            <a:chExt cx="240" cy="240"/>
          </a:xfrm>
        </p:grpSpPr>
        <p:sp>
          <p:nvSpPr>
            <p:cNvPr id="52254" name="Oval 103"/>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5" name="Text Box 104"/>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23" name="Group 105"/>
          <p:cNvGrpSpPr>
            <a:grpSpLocks/>
          </p:cNvGrpSpPr>
          <p:nvPr/>
        </p:nvGrpSpPr>
        <p:grpSpPr bwMode="auto">
          <a:xfrm>
            <a:off x="4876800" y="2590800"/>
            <a:ext cx="381000" cy="381000"/>
            <a:chOff x="2064" y="2304"/>
            <a:chExt cx="240" cy="240"/>
          </a:xfrm>
        </p:grpSpPr>
        <p:sp>
          <p:nvSpPr>
            <p:cNvPr id="52252" name="Oval 106"/>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3" name="Text Box 107"/>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1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6" grpId="0" animBg="1"/>
      <p:bldP spid="4716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762000" y="838200"/>
            <a:ext cx="3506788" cy="4648200"/>
            <a:chOff x="95" y="864"/>
            <a:chExt cx="2641" cy="2497"/>
          </a:xfrm>
        </p:grpSpPr>
        <p:sp>
          <p:nvSpPr>
            <p:cNvPr id="54360" name="Line 3"/>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1" name="Line 4"/>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2" name="Line 5"/>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3" name="Line 6"/>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4" name="Oval 7"/>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65" name="Line 8"/>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6" name="Line 9"/>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7" name="Line 10"/>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8" name="Oval 11"/>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69" name="Rectangle 12"/>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70" name="Rectangle 13"/>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71" name="Oval 14"/>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72" name="Line 15"/>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73" name="Freeform 16"/>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4374" name="Freeform 17"/>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4275" name="Group 18"/>
          <p:cNvGrpSpPr>
            <a:grpSpLocks/>
          </p:cNvGrpSpPr>
          <p:nvPr/>
        </p:nvGrpSpPr>
        <p:grpSpPr bwMode="auto">
          <a:xfrm>
            <a:off x="2133600" y="1295400"/>
            <a:ext cx="322263" cy="304800"/>
            <a:chOff x="3312" y="2736"/>
            <a:chExt cx="203" cy="192"/>
          </a:xfrm>
        </p:grpSpPr>
        <p:sp>
          <p:nvSpPr>
            <p:cNvPr id="54358" name="Oval 19"/>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9" name="Text Box 20"/>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sp>
        <p:nvSpPr>
          <p:cNvPr id="49173" name="Text Box 21"/>
          <p:cNvSpPr txBox="1">
            <a:spLocks noChangeArrowheads="1"/>
          </p:cNvSpPr>
          <p:nvPr/>
        </p:nvSpPr>
        <p:spPr bwMode="auto">
          <a:xfrm>
            <a:off x="868363" y="5578475"/>
            <a:ext cx="3289300"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Trail moves toward line</a:t>
            </a:r>
          </a:p>
        </p:txBody>
      </p:sp>
      <p:grpSp>
        <p:nvGrpSpPr>
          <p:cNvPr id="4" name="Group 22"/>
          <p:cNvGrpSpPr>
            <a:grpSpLocks/>
          </p:cNvGrpSpPr>
          <p:nvPr/>
        </p:nvGrpSpPr>
        <p:grpSpPr bwMode="auto">
          <a:xfrm>
            <a:off x="4799013" y="838200"/>
            <a:ext cx="3506787" cy="4648200"/>
            <a:chOff x="95" y="864"/>
            <a:chExt cx="2641" cy="2497"/>
          </a:xfrm>
        </p:grpSpPr>
        <p:sp>
          <p:nvSpPr>
            <p:cNvPr id="54343" name="Line 23"/>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4" name="Line 24"/>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5" name="Line 25"/>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6" name="Line 26"/>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7" name="Oval 27"/>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48" name="Line 28"/>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9" name="Line 29"/>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50" name="Line 30"/>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51" name="Oval 31"/>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2" name="Rectangle 32"/>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3" name="Rectangle 33"/>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4" name="Oval 34"/>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5" name="Line 35"/>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56" name="Freeform 36"/>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4357" name="Freeform 37"/>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9193" name="Oval 41"/>
          <p:cNvSpPr>
            <a:spLocks noChangeArrowheads="1"/>
          </p:cNvSpPr>
          <p:nvPr/>
        </p:nvSpPr>
        <p:spPr bwMode="auto">
          <a:xfrm>
            <a:off x="8447088" y="2994025"/>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 name="Group 42"/>
          <p:cNvGrpSpPr>
            <a:grpSpLocks/>
          </p:cNvGrpSpPr>
          <p:nvPr/>
        </p:nvGrpSpPr>
        <p:grpSpPr bwMode="auto">
          <a:xfrm>
            <a:off x="8229600" y="1752600"/>
            <a:ext cx="381000" cy="381000"/>
            <a:chOff x="4608" y="3264"/>
            <a:chExt cx="240" cy="240"/>
          </a:xfrm>
        </p:grpSpPr>
        <p:sp>
          <p:nvSpPr>
            <p:cNvPr id="54341" name="Oval 43"/>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42" name="Text Box 44"/>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6" name="Group 45"/>
          <p:cNvGrpSpPr>
            <a:grpSpLocks/>
          </p:cNvGrpSpPr>
          <p:nvPr/>
        </p:nvGrpSpPr>
        <p:grpSpPr bwMode="auto">
          <a:xfrm>
            <a:off x="6705600" y="1295400"/>
            <a:ext cx="322263" cy="304800"/>
            <a:chOff x="3312" y="2736"/>
            <a:chExt cx="203" cy="192"/>
          </a:xfrm>
        </p:grpSpPr>
        <p:sp>
          <p:nvSpPr>
            <p:cNvPr id="54339" name="Oval 46"/>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40" name="Text Box 47"/>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7" name="Group 48"/>
          <p:cNvGrpSpPr>
            <a:grpSpLocks/>
          </p:cNvGrpSpPr>
          <p:nvPr/>
        </p:nvGrpSpPr>
        <p:grpSpPr bwMode="auto">
          <a:xfrm>
            <a:off x="7840663" y="3352800"/>
            <a:ext cx="312737" cy="304800"/>
            <a:chOff x="4075" y="2592"/>
            <a:chExt cx="197" cy="192"/>
          </a:xfrm>
        </p:grpSpPr>
        <p:sp>
          <p:nvSpPr>
            <p:cNvPr id="54337" name="Oval 4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8" name="Text Box 5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8" name="Group 51"/>
          <p:cNvGrpSpPr>
            <a:grpSpLocks/>
          </p:cNvGrpSpPr>
          <p:nvPr/>
        </p:nvGrpSpPr>
        <p:grpSpPr bwMode="auto">
          <a:xfrm>
            <a:off x="7315200" y="2209800"/>
            <a:ext cx="312738" cy="304800"/>
            <a:chOff x="3216" y="1920"/>
            <a:chExt cx="197" cy="192"/>
          </a:xfrm>
        </p:grpSpPr>
        <p:sp>
          <p:nvSpPr>
            <p:cNvPr id="54335" name="Oval 5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6" name="Text Box 5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9" name="Group 54"/>
          <p:cNvGrpSpPr>
            <a:grpSpLocks/>
          </p:cNvGrpSpPr>
          <p:nvPr/>
        </p:nvGrpSpPr>
        <p:grpSpPr bwMode="auto">
          <a:xfrm>
            <a:off x="5943600" y="2286000"/>
            <a:ext cx="312738" cy="304800"/>
            <a:chOff x="4075" y="2592"/>
            <a:chExt cx="197" cy="192"/>
          </a:xfrm>
        </p:grpSpPr>
        <p:sp>
          <p:nvSpPr>
            <p:cNvPr id="54333" name="Oval 5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4" name="Text Box 5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0" name="Group 57"/>
          <p:cNvGrpSpPr>
            <a:grpSpLocks/>
          </p:cNvGrpSpPr>
          <p:nvPr/>
        </p:nvGrpSpPr>
        <p:grpSpPr bwMode="auto">
          <a:xfrm>
            <a:off x="7612063" y="2895600"/>
            <a:ext cx="312737" cy="304800"/>
            <a:chOff x="3216" y="1920"/>
            <a:chExt cx="197" cy="192"/>
          </a:xfrm>
        </p:grpSpPr>
        <p:sp>
          <p:nvSpPr>
            <p:cNvPr id="54331" name="Oval 58"/>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2" name="Text Box 59"/>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9212" name="Text Box 60"/>
          <p:cNvSpPr txBox="1">
            <a:spLocks noChangeArrowheads="1"/>
          </p:cNvSpPr>
          <p:nvPr/>
        </p:nvSpPr>
        <p:spPr bwMode="auto">
          <a:xfrm>
            <a:off x="5505450" y="5578475"/>
            <a:ext cx="2960688"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Lead anticipates play</a:t>
            </a:r>
          </a:p>
        </p:txBody>
      </p:sp>
      <p:grpSp>
        <p:nvGrpSpPr>
          <p:cNvPr id="11" name="Group 61"/>
          <p:cNvGrpSpPr>
            <a:grpSpLocks/>
          </p:cNvGrpSpPr>
          <p:nvPr/>
        </p:nvGrpSpPr>
        <p:grpSpPr bwMode="auto">
          <a:xfrm>
            <a:off x="6850063" y="2514600"/>
            <a:ext cx="312737" cy="304800"/>
            <a:chOff x="4075" y="2592"/>
            <a:chExt cx="197" cy="192"/>
          </a:xfrm>
        </p:grpSpPr>
        <p:sp>
          <p:nvSpPr>
            <p:cNvPr id="54329" name="Oval 6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0" name="Text Box 6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87" name="Group 67"/>
          <p:cNvGrpSpPr>
            <a:grpSpLocks/>
          </p:cNvGrpSpPr>
          <p:nvPr/>
        </p:nvGrpSpPr>
        <p:grpSpPr bwMode="auto">
          <a:xfrm>
            <a:off x="2819400" y="2438400"/>
            <a:ext cx="381000" cy="381000"/>
            <a:chOff x="4608" y="3264"/>
            <a:chExt cx="240" cy="240"/>
          </a:xfrm>
        </p:grpSpPr>
        <p:sp>
          <p:nvSpPr>
            <p:cNvPr id="54327" name="Oval 68"/>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8" name="Text Box 69"/>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54288" name="Oval 70"/>
          <p:cNvSpPr>
            <a:spLocks noChangeArrowheads="1"/>
          </p:cNvSpPr>
          <p:nvPr/>
        </p:nvSpPr>
        <p:spPr bwMode="auto">
          <a:xfrm>
            <a:off x="457200" y="347345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4289" name="Group 71"/>
          <p:cNvGrpSpPr>
            <a:grpSpLocks/>
          </p:cNvGrpSpPr>
          <p:nvPr/>
        </p:nvGrpSpPr>
        <p:grpSpPr bwMode="auto">
          <a:xfrm>
            <a:off x="2209800" y="2362200"/>
            <a:ext cx="312738" cy="304800"/>
            <a:chOff x="4075" y="2592"/>
            <a:chExt cx="197" cy="192"/>
          </a:xfrm>
        </p:grpSpPr>
        <p:sp>
          <p:nvSpPr>
            <p:cNvPr id="54325" name="Oval 7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6" name="Text Box 7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90" name="Group 74"/>
          <p:cNvGrpSpPr>
            <a:grpSpLocks/>
          </p:cNvGrpSpPr>
          <p:nvPr/>
        </p:nvGrpSpPr>
        <p:grpSpPr bwMode="auto">
          <a:xfrm>
            <a:off x="1295400" y="2971800"/>
            <a:ext cx="312738" cy="304800"/>
            <a:chOff x="4075" y="2592"/>
            <a:chExt cx="197" cy="192"/>
          </a:xfrm>
        </p:grpSpPr>
        <p:sp>
          <p:nvSpPr>
            <p:cNvPr id="54323" name="Oval 7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4" name="Text Box 7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91" name="Group 77"/>
          <p:cNvGrpSpPr>
            <a:grpSpLocks/>
          </p:cNvGrpSpPr>
          <p:nvPr/>
        </p:nvGrpSpPr>
        <p:grpSpPr bwMode="auto">
          <a:xfrm>
            <a:off x="381000" y="3657600"/>
            <a:ext cx="312738" cy="304800"/>
            <a:chOff x="3216" y="1920"/>
            <a:chExt cx="197" cy="192"/>
          </a:xfrm>
        </p:grpSpPr>
        <p:sp>
          <p:nvSpPr>
            <p:cNvPr id="54321" name="Oval 78"/>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2" name="Text Box 79"/>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4292" name="Group 80"/>
          <p:cNvGrpSpPr>
            <a:grpSpLocks/>
          </p:cNvGrpSpPr>
          <p:nvPr/>
        </p:nvGrpSpPr>
        <p:grpSpPr bwMode="auto">
          <a:xfrm>
            <a:off x="838200" y="2667000"/>
            <a:ext cx="312738" cy="304800"/>
            <a:chOff x="3216" y="1920"/>
            <a:chExt cx="197" cy="192"/>
          </a:xfrm>
        </p:grpSpPr>
        <p:sp>
          <p:nvSpPr>
            <p:cNvPr id="54319" name="Oval 8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0" name="Text Box 8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4293" name="Group 83"/>
          <p:cNvGrpSpPr>
            <a:grpSpLocks/>
          </p:cNvGrpSpPr>
          <p:nvPr/>
        </p:nvGrpSpPr>
        <p:grpSpPr bwMode="auto">
          <a:xfrm>
            <a:off x="914400" y="3429000"/>
            <a:ext cx="312738" cy="304800"/>
            <a:chOff x="4075" y="2592"/>
            <a:chExt cx="197" cy="192"/>
          </a:xfrm>
        </p:grpSpPr>
        <p:sp>
          <p:nvSpPr>
            <p:cNvPr id="54317" name="Oval 8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8" name="Text Box 8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94" name="Group 86"/>
          <p:cNvGrpSpPr>
            <a:grpSpLocks/>
          </p:cNvGrpSpPr>
          <p:nvPr/>
        </p:nvGrpSpPr>
        <p:grpSpPr bwMode="auto">
          <a:xfrm>
            <a:off x="1524000" y="3962400"/>
            <a:ext cx="312738" cy="304800"/>
            <a:chOff x="4075" y="2592"/>
            <a:chExt cx="197" cy="192"/>
          </a:xfrm>
        </p:grpSpPr>
        <p:sp>
          <p:nvSpPr>
            <p:cNvPr id="54315" name="Oval 8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6" name="Text Box 8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9" name="Group 89"/>
          <p:cNvGrpSpPr>
            <a:grpSpLocks/>
          </p:cNvGrpSpPr>
          <p:nvPr/>
        </p:nvGrpSpPr>
        <p:grpSpPr bwMode="auto">
          <a:xfrm>
            <a:off x="6926263" y="3581400"/>
            <a:ext cx="312737" cy="304800"/>
            <a:chOff x="3216" y="1920"/>
            <a:chExt cx="197" cy="192"/>
          </a:xfrm>
        </p:grpSpPr>
        <p:sp>
          <p:nvSpPr>
            <p:cNvPr id="54313" name="Oval 9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4" name="Text Box 9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0" name="Group 92"/>
          <p:cNvGrpSpPr>
            <a:grpSpLocks/>
          </p:cNvGrpSpPr>
          <p:nvPr/>
        </p:nvGrpSpPr>
        <p:grpSpPr bwMode="auto">
          <a:xfrm>
            <a:off x="8374063" y="3178175"/>
            <a:ext cx="312737" cy="304800"/>
            <a:chOff x="3216" y="1920"/>
            <a:chExt cx="197" cy="192"/>
          </a:xfrm>
        </p:grpSpPr>
        <p:sp>
          <p:nvSpPr>
            <p:cNvPr id="54311" name="Oval 9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2" name="Text Box 9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1" name="Group 95"/>
          <p:cNvGrpSpPr>
            <a:grpSpLocks/>
          </p:cNvGrpSpPr>
          <p:nvPr/>
        </p:nvGrpSpPr>
        <p:grpSpPr bwMode="auto">
          <a:xfrm>
            <a:off x="7848600" y="2514600"/>
            <a:ext cx="312738" cy="304800"/>
            <a:chOff x="4075" y="2592"/>
            <a:chExt cx="197" cy="192"/>
          </a:xfrm>
        </p:grpSpPr>
        <p:sp>
          <p:nvSpPr>
            <p:cNvPr id="54309" name="Oval 9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0" name="Text Box 9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sp>
        <p:nvSpPr>
          <p:cNvPr id="49250" name="Text Box 98"/>
          <p:cNvSpPr txBox="1">
            <a:spLocks noChangeArrowheads="1"/>
          </p:cNvSpPr>
          <p:nvPr/>
        </p:nvSpPr>
        <p:spPr bwMode="auto">
          <a:xfrm>
            <a:off x="3838575" y="228600"/>
            <a:ext cx="1430338"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latin typeface="Times New Roman" pitchFamily="18" charset="0"/>
              </a:rPr>
              <a:t>Throw In</a:t>
            </a:r>
          </a:p>
        </p:txBody>
      </p:sp>
      <p:grpSp>
        <p:nvGrpSpPr>
          <p:cNvPr id="54299" name="Group 99"/>
          <p:cNvGrpSpPr>
            <a:grpSpLocks/>
          </p:cNvGrpSpPr>
          <p:nvPr/>
        </p:nvGrpSpPr>
        <p:grpSpPr bwMode="auto">
          <a:xfrm>
            <a:off x="1973263" y="3581400"/>
            <a:ext cx="312737" cy="304800"/>
            <a:chOff x="3216" y="1920"/>
            <a:chExt cx="197" cy="192"/>
          </a:xfrm>
        </p:grpSpPr>
        <p:sp>
          <p:nvSpPr>
            <p:cNvPr id="54307" name="Oval 10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08" name="Text Box 10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54300" name="Line 102"/>
          <p:cNvSpPr>
            <a:spLocks noChangeShapeType="1"/>
          </p:cNvSpPr>
          <p:nvPr/>
        </p:nvSpPr>
        <p:spPr bwMode="auto">
          <a:xfrm flipV="1">
            <a:off x="304800" y="3200400"/>
            <a:ext cx="0" cy="6858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dirty="0"/>
          </a:p>
        </p:txBody>
      </p:sp>
      <p:grpSp>
        <p:nvGrpSpPr>
          <p:cNvPr id="54301" name="Group 103"/>
          <p:cNvGrpSpPr>
            <a:grpSpLocks/>
          </p:cNvGrpSpPr>
          <p:nvPr/>
        </p:nvGrpSpPr>
        <p:grpSpPr bwMode="auto">
          <a:xfrm>
            <a:off x="685800" y="4114800"/>
            <a:ext cx="381000" cy="381000"/>
            <a:chOff x="2064" y="2304"/>
            <a:chExt cx="240" cy="240"/>
          </a:xfrm>
        </p:grpSpPr>
        <p:sp>
          <p:nvSpPr>
            <p:cNvPr id="54305" name="Oval 104"/>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06" name="Text Box 105"/>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24" name="Group 106"/>
          <p:cNvGrpSpPr>
            <a:grpSpLocks/>
          </p:cNvGrpSpPr>
          <p:nvPr/>
        </p:nvGrpSpPr>
        <p:grpSpPr bwMode="auto">
          <a:xfrm>
            <a:off x="5638800" y="3429000"/>
            <a:ext cx="381000" cy="381000"/>
            <a:chOff x="2064" y="2304"/>
            <a:chExt cx="240" cy="240"/>
          </a:xfrm>
        </p:grpSpPr>
        <p:sp>
          <p:nvSpPr>
            <p:cNvPr id="54303" name="Oval 107"/>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04" name="Text Box 108"/>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2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3" grpId="0" animBg="1"/>
      <p:bldP spid="4921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6322" name="Group 4"/>
          <p:cNvGrpSpPr>
            <a:grpSpLocks/>
          </p:cNvGrpSpPr>
          <p:nvPr/>
        </p:nvGrpSpPr>
        <p:grpSpPr bwMode="auto">
          <a:xfrm rot="-5400000">
            <a:off x="762000" y="1524000"/>
            <a:ext cx="6400800" cy="3810000"/>
            <a:chOff x="96" y="1008"/>
            <a:chExt cx="5520" cy="2640"/>
          </a:xfrm>
        </p:grpSpPr>
        <p:sp>
          <p:nvSpPr>
            <p:cNvPr id="56337"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38"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39"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40"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41"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6342" name="Group 10"/>
            <p:cNvGrpSpPr>
              <a:grpSpLocks/>
            </p:cNvGrpSpPr>
            <p:nvPr/>
          </p:nvGrpSpPr>
          <p:grpSpPr bwMode="auto">
            <a:xfrm>
              <a:off x="5424" y="2112"/>
              <a:ext cx="192" cy="384"/>
              <a:chOff x="5424" y="2112"/>
              <a:chExt cx="192" cy="384"/>
            </a:xfrm>
          </p:grpSpPr>
          <p:sp>
            <p:nvSpPr>
              <p:cNvPr id="56359"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60"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61"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56343" name="Oval 14"/>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4" name="Rectangle 15"/>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5"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6"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7"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348"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349"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50" name="Rectangle 21"/>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51"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6352" name="Group 23"/>
            <p:cNvGrpSpPr>
              <a:grpSpLocks/>
            </p:cNvGrpSpPr>
            <p:nvPr/>
          </p:nvGrpSpPr>
          <p:grpSpPr bwMode="auto">
            <a:xfrm flipH="1">
              <a:off x="96" y="2112"/>
              <a:ext cx="240" cy="384"/>
              <a:chOff x="5424" y="2112"/>
              <a:chExt cx="192" cy="384"/>
            </a:xfrm>
          </p:grpSpPr>
          <p:sp>
            <p:nvSpPr>
              <p:cNvPr id="56356"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57"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58"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56353"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54"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355"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6323" name="Group 32"/>
          <p:cNvGrpSpPr>
            <a:grpSpLocks/>
          </p:cNvGrpSpPr>
          <p:nvPr/>
        </p:nvGrpSpPr>
        <p:grpSpPr bwMode="auto">
          <a:xfrm>
            <a:off x="4953000" y="1828800"/>
            <a:ext cx="381000" cy="381000"/>
            <a:chOff x="4608" y="3264"/>
            <a:chExt cx="240" cy="240"/>
          </a:xfrm>
        </p:grpSpPr>
        <p:sp>
          <p:nvSpPr>
            <p:cNvPr id="56335" name="Oval 33"/>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6" name="Text Box 34"/>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56324" name="Group 49"/>
          <p:cNvGrpSpPr>
            <a:grpSpLocks/>
          </p:cNvGrpSpPr>
          <p:nvPr/>
        </p:nvGrpSpPr>
        <p:grpSpPr bwMode="auto">
          <a:xfrm>
            <a:off x="2590800" y="2971800"/>
            <a:ext cx="381000" cy="381000"/>
            <a:chOff x="2064" y="2304"/>
            <a:chExt cx="240" cy="240"/>
          </a:xfrm>
        </p:grpSpPr>
        <p:sp>
          <p:nvSpPr>
            <p:cNvPr id="56333" name="Oval 36"/>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4" name="Text Box 37"/>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
        <p:nvSpPr>
          <p:cNvPr id="56325" name="Oval 39"/>
          <p:cNvSpPr>
            <a:spLocks noChangeArrowheads="1"/>
          </p:cNvSpPr>
          <p:nvPr/>
        </p:nvSpPr>
        <p:spPr bwMode="auto">
          <a:xfrm>
            <a:off x="3092450" y="2852738"/>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6326" name="Group 40"/>
          <p:cNvGrpSpPr>
            <a:grpSpLocks/>
          </p:cNvGrpSpPr>
          <p:nvPr/>
        </p:nvGrpSpPr>
        <p:grpSpPr bwMode="auto">
          <a:xfrm>
            <a:off x="3268663" y="2819400"/>
            <a:ext cx="312737" cy="304800"/>
            <a:chOff x="3216" y="1920"/>
            <a:chExt cx="197" cy="192"/>
          </a:xfrm>
        </p:grpSpPr>
        <p:sp>
          <p:nvSpPr>
            <p:cNvPr id="56331" name="Oval 4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2" name="Text Box 4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6327" name="Group 43"/>
          <p:cNvGrpSpPr>
            <a:grpSpLocks/>
          </p:cNvGrpSpPr>
          <p:nvPr/>
        </p:nvGrpSpPr>
        <p:grpSpPr bwMode="auto">
          <a:xfrm>
            <a:off x="3040063" y="2514600"/>
            <a:ext cx="312737" cy="304800"/>
            <a:chOff x="4075" y="2592"/>
            <a:chExt cx="197" cy="192"/>
          </a:xfrm>
        </p:grpSpPr>
        <p:sp>
          <p:nvSpPr>
            <p:cNvPr id="56329" name="Oval 4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0" name="Text Box 4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sp>
        <p:nvSpPr>
          <p:cNvPr id="56328" name="Text Box 47"/>
          <p:cNvSpPr txBox="1">
            <a:spLocks noChangeArrowheads="1"/>
          </p:cNvSpPr>
          <p:nvPr/>
        </p:nvSpPr>
        <p:spPr bwMode="auto">
          <a:xfrm>
            <a:off x="3571875" y="3059113"/>
            <a:ext cx="69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dirty="0"/>
              <a:t>Drop</a:t>
            </a:r>
          </a:p>
          <a:p>
            <a:pPr algn="ctr" eaLnBrk="1" hangingPunct="1">
              <a:spcBef>
                <a:spcPct val="0"/>
              </a:spcBef>
              <a:buFontTx/>
              <a:buNone/>
            </a:pPr>
            <a:r>
              <a:rPr lang="en-US" altLang="en-US" sz="1800" dirty="0"/>
              <a:t>Ball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1295400" y="2286000"/>
            <a:ext cx="65532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MORE COVERAGE WITH WHISTLE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BOTH HAVE EQUAL AUTHORITY</a:t>
            </a:r>
            <a:endParaRPr lang="en-US" altLang="en-US" sz="1600" b="0" dirty="0"/>
          </a:p>
          <a:p>
            <a:pPr lvl="1">
              <a:spcBef>
                <a:spcPct val="0"/>
              </a:spcBef>
              <a:buFontTx/>
              <a:buNone/>
            </a:pPr>
            <a:r>
              <a:rPr lang="en-US" altLang="en-US" sz="1600" b="0" dirty="0"/>
              <a:t>- NO NEED TO LOOK	 </a:t>
            </a:r>
            <a:r>
              <a:rPr lang="en-US" altLang="en-US" sz="1600" dirty="0">
                <a:solidFill>
                  <a:srgbClr val="A50021"/>
                </a:solidFill>
              </a:rPr>
              <a:t>(BE CAREFUL)</a:t>
            </a:r>
            <a:endParaRPr lang="en-US" altLang="en-US" sz="1600" b="0" dirty="0"/>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dirty="0"/>
              <a:t>  SEE FIELD FROM DIFFERENT ANGLES</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EACH OFFICIAL CALLS WHAT HE SEES</a:t>
            </a:r>
            <a:endParaRPr lang="en-US" altLang="en-US" sz="1600" b="0" dirty="0"/>
          </a:p>
          <a:p>
            <a:pPr lvl="1">
              <a:spcBef>
                <a:spcPct val="10000"/>
              </a:spcBef>
              <a:spcAft>
                <a:spcPct val="10000"/>
              </a:spcAft>
              <a:buClr>
                <a:srgbClr val="000066"/>
              </a:buClr>
              <a:buFontTx/>
              <a:buChar char="-"/>
            </a:pPr>
            <a:r>
              <a:rPr lang="en-US" altLang="en-US" sz="1600" b="0" dirty="0"/>
              <a:t> AWAY OFFICIAL SHOULD HESITATE</a:t>
            </a:r>
          </a:p>
          <a:p>
            <a:pPr lvl="1">
              <a:spcBef>
                <a:spcPct val="10000"/>
              </a:spcBef>
              <a:spcAft>
                <a:spcPct val="10000"/>
              </a:spcAft>
              <a:buClr>
                <a:srgbClr val="000066"/>
              </a:buClr>
              <a:buFontTx/>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OFFSIDE JUDGE HAS WHISTLE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OFF BALL COVERAGE BETTER</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PLAY KEPT BETWEEN TWO OFFICIALS</a:t>
            </a:r>
            <a:endParaRPr lang="en-US" altLang="en-US" sz="1600" b="0" dirty="0"/>
          </a:p>
          <a:p>
            <a:pPr>
              <a:spcBef>
                <a:spcPct val="0"/>
              </a:spcBef>
              <a:buFontTx/>
              <a:buNone/>
            </a:pPr>
            <a:endParaRPr lang="en-US" altLang="en-US" sz="1600" dirty="0">
              <a:solidFill>
                <a:srgbClr val="009800"/>
              </a:solidFill>
              <a:latin typeface="Dutch"/>
            </a:endParaRPr>
          </a:p>
        </p:txBody>
      </p:sp>
      <p:sp>
        <p:nvSpPr>
          <p:cNvPr id="58371"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ADVANTAGES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a:solidFill>
                  <a:srgbClr val="000099"/>
                </a:solidFill>
                <a:effectLst>
                  <a:outerShdw blurRad="38100" dist="38100" dir="2700000" algn="tl">
                    <a:srgbClr val="C0C0C0"/>
                  </a:outerShdw>
                </a:effectLst>
                <a:latin typeface="Dutch"/>
              </a:rPr>
              <a:t>N.F. Dual System of Control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wipe(left)">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67">
                                            <p:txEl>
                                              <p:pRg st="2" end="2"/>
                                            </p:txEl>
                                          </p:spTgt>
                                        </p:tgtEl>
                                        <p:attrNameLst>
                                          <p:attrName>style.visibility</p:attrName>
                                        </p:attrNameLst>
                                      </p:cBhvr>
                                      <p:to>
                                        <p:strVal val="visible"/>
                                      </p:to>
                                    </p:set>
                                    <p:animEffect transition="in" filter="wipe(left)">
                                      <p:cBhvr>
                                        <p:cTn id="12" dur="500"/>
                                        <p:tgtEl>
                                          <p:spTgt spid="624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67">
                                            <p:txEl>
                                              <p:pRg st="3" end="3"/>
                                            </p:txEl>
                                          </p:spTgt>
                                        </p:tgtEl>
                                        <p:attrNameLst>
                                          <p:attrName>style.visibility</p:attrName>
                                        </p:attrNameLst>
                                      </p:cBhvr>
                                      <p:to>
                                        <p:strVal val="visible"/>
                                      </p:to>
                                    </p:set>
                                    <p:animEffect transition="in" filter="wipe(left)">
                                      <p:cBhvr>
                                        <p:cTn id="17" dur="500"/>
                                        <p:tgtEl>
                                          <p:spTgt spid="6246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467">
                                            <p:txEl>
                                              <p:pRg st="5" end="5"/>
                                            </p:txEl>
                                          </p:spTgt>
                                        </p:tgtEl>
                                        <p:attrNameLst>
                                          <p:attrName>style.visibility</p:attrName>
                                        </p:attrNameLst>
                                      </p:cBhvr>
                                      <p:to>
                                        <p:strVal val="visible"/>
                                      </p:to>
                                    </p:set>
                                    <p:animEffect transition="in" filter="wipe(left)">
                                      <p:cBhvr>
                                        <p:cTn id="22" dur="500"/>
                                        <p:tgtEl>
                                          <p:spTgt spid="6246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467">
                                            <p:txEl>
                                              <p:pRg st="7" end="7"/>
                                            </p:txEl>
                                          </p:spTgt>
                                        </p:tgtEl>
                                        <p:attrNameLst>
                                          <p:attrName>style.visibility</p:attrName>
                                        </p:attrNameLst>
                                      </p:cBhvr>
                                      <p:to>
                                        <p:strVal val="visible"/>
                                      </p:to>
                                    </p:set>
                                    <p:animEffect transition="in" filter="wipe(left)">
                                      <p:cBhvr>
                                        <p:cTn id="27" dur="500"/>
                                        <p:tgtEl>
                                          <p:spTgt spid="62467">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467">
                                            <p:txEl>
                                              <p:pRg st="8" end="8"/>
                                            </p:txEl>
                                          </p:spTgt>
                                        </p:tgtEl>
                                        <p:attrNameLst>
                                          <p:attrName>style.visibility</p:attrName>
                                        </p:attrNameLst>
                                      </p:cBhvr>
                                      <p:to>
                                        <p:strVal val="visible"/>
                                      </p:to>
                                    </p:set>
                                    <p:animEffect transition="in" filter="wipe(left)">
                                      <p:cBhvr>
                                        <p:cTn id="32" dur="500"/>
                                        <p:tgtEl>
                                          <p:spTgt spid="6246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467">
                                            <p:txEl>
                                              <p:pRg st="10" end="10"/>
                                            </p:txEl>
                                          </p:spTgt>
                                        </p:tgtEl>
                                        <p:attrNameLst>
                                          <p:attrName>style.visibility</p:attrName>
                                        </p:attrNameLst>
                                      </p:cBhvr>
                                      <p:to>
                                        <p:strVal val="visible"/>
                                      </p:to>
                                    </p:set>
                                    <p:animEffect transition="in" filter="wipe(left)">
                                      <p:cBhvr>
                                        <p:cTn id="37" dur="500"/>
                                        <p:tgtEl>
                                          <p:spTgt spid="62467">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2467">
                                            <p:txEl>
                                              <p:pRg st="12" end="12"/>
                                            </p:txEl>
                                          </p:spTgt>
                                        </p:tgtEl>
                                        <p:attrNameLst>
                                          <p:attrName>style.visibility</p:attrName>
                                        </p:attrNameLst>
                                      </p:cBhvr>
                                      <p:to>
                                        <p:strVal val="visible"/>
                                      </p:to>
                                    </p:set>
                                    <p:animEffect transition="in" filter="wipe(left)">
                                      <p:cBhvr>
                                        <p:cTn id="42" dur="500"/>
                                        <p:tgtEl>
                                          <p:spTgt spid="62467">
                                            <p:txEl>
                                              <p:pRg st="12" end="1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2467">
                                            <p:txEl>
                                              <p:pRg st="14" end="14"/>
                                            </p:txEl>
                                          </p:spTgt>
                                        </p:tgtEl>
                                        <p:attrNameLst>
                                          <p:attrName>style.visibility</p:attrName>
                                        </p:attrNameLst>
                                      </p:cBhvr>
                                      <p:to>
                                        <p:strVal val="visible"/>
                                      </p:to>
                                    </p:set>
                                    <p:animEffect transition="in" filter="wipe(left)">
                                      <p:cBhvr>
                                        <p:cTn id="47" dur="500"/>
                                        <p:tgtEl>
                                          <p:spTgt spid="6246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304800" y="2305050"/>
            <a:ext cx="8534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WORK AS A TEAM</a:t>
            </a:r>
            <a:r>
              <a:rPr lang="en-US" altLang="en-US" sz="1600" b="0" dirty="0"/>
              <a:t>	</a:t>
            </a:r>
            <a:r>
              <a:rPr lang="en-US" altLang="en-US" sz="1600" dirty="0">
                <a:solidFill>
                  <a:srgbClr val="006600"/>
                </a:solidFill>
              </a:rPr>
              <a:t>!!EYE CONTACT!!</a:t>
            </a:r>
            <a:endParaRPr lang="en-US" altLang="en-US" sz="1600" dirty="0"/>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RESPECT EACH OTHER'S ABILITY</a:t>
            </a:r>
            <a:endParaRPr lang="en-US" altLang="en-US" sz="1600" b="0" dirty="0"/>
          </a:p>
          <a:p>
            <a:pPr lvl="1">
              <a:spcBef>
                <a:spcPct val="0"/>
              </a:spcBef>
              <a:buClr>
                <a:srgbClr val="000066"/>
              </a:buClr>
              <a:buFontTx/>
              <a:buChar char="-"/>
            </a:pPr>
            <a:r>
              <a:rPr lang="en-US" altLang="en-US" sz="1600" b="0" dirty="0"/>
              <a:t> DON'T DISPLAY LACK OF CONFIDENCE</a:t>
            </a:r>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MAKE CALLS WHEN YOU SEE THEM</a:t>
            </a:r>
            <a:endParaRPr lang="en-US" altLang="en-US" sz="1600" b="0" dirty="0"/>
          </a:p>
          <a:p>
            <a:pPr lvl="1">
              <a:spcBef>
                <a:spcPct val="0"/>
              </a:spcBef>
              <a:buClr>
                <a:srgbClr val="000066"/>
              </a:buClr>
              <a:buFontTx/>
              <a:buChar char="-"/>
            </a:pPr>
            <a:r>
              <a:rPr lang="en-US" altLang="en-US" sz="1600" b="0" dirty="0"/>
              <a:t> MAKE SURE YOU ARE IN GOOD POSITION</a:t>
            </a:r>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COVER EACH OTHER</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KEEP MOVING....DON'T BE SCREENED OUT</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LEAD STAYS AHEAD OF PLAY AND OUT OF FLOW</a:t>
            </a:r>
            <a:endParaRPr lang="en-US" altLang="en-US" sz="1800" b="0" dirty="0"/>
          </a:p>
        </p:txBody>
      </p:sp>
      <p:sp>
        <p:nvSpPr>
          <p:cNvPr id="60419"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HELPFUL HINTS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a:solidFill>
                  <a:srgbClr val="000099"/>
                </a:solidFill>
                <a:effectLst>
                  <a:outerShdw blurRad="38100" dist="38100" dir="2700000" algn="tl">
                    <a:srgbClr val="C0C0C0"/>
                  </a:outerShdw>
                </a:effectLst>
                <a:latin typeface="Dutch"/>
              </a:rPr>
              <a:t>N.F. Dual System of Control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wipe(left)">
                                      <p:cBhvr>
                                        <p:cTn id="7" dur="500"/>
                                        <p:tgtEl>
                                          <p:spTgt spid="64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515">
                                            <p:txEl>
                                              <p:pRg st="2" end="2"/>
                                            </p:txEl>
                                          </p:spTgt>
                                        </p:tgtEl>
                                        <p:attrNameLst>
                                          <p:attrName>style.visibility</p:attrName>
                                        </p:attrNameLst>
                                      </p:cBhvr>
                                      <p:to>
                                        <p:strVal val="visible"/>
                                      </p:to>
                                    </p:set>
                                    <p:animEffect transition="in" filter="wipe(left)">
                                      <p:cBhvr>
                                        <p:cTn id="12" dur="500"/>
                                        <p:tgtEl>
                                          <p:spTgt spid="645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515">
                                            <p:txEl>
                                              <p:pRg st="3" end="3"/>
                                            </p:txEl>
                                          </p:spTgt>
                                        </p:tgtEl>
                                        <p:attrNameLst>
                                          <p:attrName>style.visibility</p:attrName>
                                        </p:attrNameLst>
                                      </p:cBhvr>
                                      <p:to>
                                        <p:strVal val="visible"/>
                                      </p:to>
                                    </p:set>
                                    <p:animEffect transition="in" filter="wipe(left)">
                                      <p:cBhvr>
                                        <p:cTn id="17" dur="500"/>
                                        <p:tgtEl>
                                          <p:spTgt spid="645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515">
                                            <p:txEl>
                                              <p:pRg st="5" end="5"/>
                                            </p:txEl>
                                          </p:spTgt>
                                        </p:tgtEl>
                                        <p:attrNameLst>
                                          <p:attrName>style.visibility</p:attrName>
                                        </p:attrNameLst>
                                      </p:cBhvr>
                                      <p:to>
                                        <p:strVal val="visible"/>
                                      </p:to>
                                    </p:set>
                                    <p:animEffect transition="in" filter="wipe(left)">
                                      <p:cBhvr>
                                        <p:cTn id="22" dur="500"/>
                                        <p:tgtEl>
                                          <p:spTgt spid="6451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515">
                                            <p:txEl>
                                              <p:pRg st="6" end="6"/>
                                            </p:txEl>
                                          </p:spTgt>
                                        </p:tgtEl>
                                        <p:attrNameLst>
                                          <p:attrName>style.visibility</p:attrName>
                                        </p:attrNameLst>
                                      </p:cBhvr>
                                      <p:to>
                                        <p:strVal val="visible"/>
                                      </p:to>
                                    </p:set>
                                    <p:animEffect transition="in" filter="wipe(left)">
                                      <p:cBhvr>
                                        <p:cTn id="27" dur="500"/>
                                        <p:tgtEl>
                                          <p:spTgt spid="6451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515">
                                            <p:txEl>
                                              <p:pRg st="8" end="8"/>
                                            </p:txEl>
                                          </p:spTgt>
                                        </p:tgtEl>
                                        <p:attrNameLst>
                                          <p:attrName>style.visibility</p:attrName>
                                        </p:attrNameLst>
                                      </p:cBhvr>
                                      <p:to>
                                        <p:strVal val="visible"/>
                                      </p:to>
                                    </p:set>
                                    <p:animEffect transition="in" filter="wipe(left)">
                                      <p:cBhvr>
                                        <p:cTn id="32" dur="500"/>
                                        <p:tgtEl>
                                          <p:spTgt spid="6451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4515">
                                            <p:txEl>
                                              <p:pRg st="10" end="10"/>
                                            </p:txEl>
                                          </p:spTgt>
                                        </p:tgtEl>
                                        <p:attrNameLst>
                                          <p:attrName>style.visibility</p:attrName>
                                        </p:attrNameLst>
                                      </p:cBhvr>
                                      <p:to>
                                        <p:strVal val="visible"/>
                                      </p:to>
                                    </p:set>
                                    <p:animEffect transition="in" filter="wipe(left)">
                                      <p:cBhvr>
                                        <p:cTn id="37" dur="500"/>
                                        <p:tgtEl>
                                          <p:spTgt spid="64515">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4515">
                                            <p:txEl>
                                              <p:pRg st="12" end="12"/>
                                            </p:txEl>
                                          </p:spTgt>
                                        </p:tgtEl>
                                        <p:attrNameLst>
                                          <p:attrName>style.visibility</p:attrName>
                                        </p:attrNameLst>
                                      </p:cBhvr>
                                      <p:to>
                                        <p:strVal val="visible"/>
                                      </p:to>
                                    </p:set>
                                    <p:animEffect transition="in" filter="wipe(left)">
                                      <p:cBhvr>
                                        <p:cTn id="42" dur="500"/>
                                        <p:tgtEl>
                                          <p:spTgt spid="645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ChangeArrowheads="1"/>
          </p:cNvSpPr>
          <p:nvPr/>
        </p:nvSpPr>
        <p:spPr bwMode="auto">
          <a:xfrm>
            <a:off x="304800" y="2257425"/>
            <a:ext cx="8534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LEAD CALLS OFFSIDE</a:t>
            </a:r>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TRAIL MAY PINCH IN OFF TOUCH LINE</a:t>
            </a:r>
            <a:endParaRPr lang="en-US" altLang="en-US" sz="1600" b="0" dirty="0"/>
          </a:p>
          <a:p>
            <a:pPr lvl="1">
              <a:spcBef>
                <a:spcPct val="0"/>
              </a:spcBef>
              <a:buClr>
                <a:srgbClr val="000066"/>
              </a:buClr>
              <a:buFontTx/>
              <a:buChar char="-"/>
            </a:pPr>
            <a:r>
              <a:rPr lang="en-US" altLang="en-US" sz="1600" b="0" dirty="0"/>
              <a:t> KEEP PLAY BOXED IN</a:t>
            </a:r>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FUNCTION AS A TEAM</a:t>
            </a:r>
            <a:endParaRPr lang="en-US" altLang="en-US" sz="1600" b="0" dirty="0"/>
          </a:p>
          <a:p>
            <a:pPr lvl="1">
              <a:spcBef>
                <a:spcPct val="0"/>
              </a:spcBef>
              <a:buClr>
                <a:srgbClr val="000066"/>
              </a:buClr>
              <a:buFontTx/>
              <a:buChar char="-"/>
            </a:pPr>
            <a:r>
              <a:rPr lang="en-US" altLang="en-US" sz="1600" b="0" dirty="0"/>
              <a:t> LOOK AT EACH OTHER</a:t>
            </a:r>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CHANGE TOUCH LINES AT HALFTIME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AT END OF HALF, MEET AT CENTER THEN LEAVE</a:t>
            </a:r>
            <a:endParaRPr lang="en-US" altLang="en-US" sz="1600" b="0" dirty="0"/>
          </a:p>
        </p:txBody>
      </p:sp>
      <p:sp>
        <p:nvSpPr>
          <p:cNvPr id="62467"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HELPFUL HINTS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a:solidFill>
                  <a:srgbClr val="000099"/>
                </a:solidFill>
                <a:effectLst>
                  <a:outerShdw blurRad="38100" dist="38100" dir="2700000" algn="tl">
                    <a:srgbClr val="C0C0C0"/>
                  </a:outerShdw>
                </a:effectLst>
                <a:latin typeface="Dutch"/>
              </a:rPr>
              <a:t>N.F. Dual System of Control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wipe(left)">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6563">
                                            <p:txEl>
                                              <p:pRg st="2" end="2"/>
                                            </p:txEl>
                                          </p:spTgt>
                                        </p:tgtEl>
                                        <p:attrNameLst>
                                          <p:attrName>style.visibility</p:attrName>
                                        </p:attrNameLst>
                                      </p:cBhvr>
                                      <p:to>
                                        <p:strVal val="visible"/>
                                      </p:to>
                                    </p:set>
                                    <p:animEffect transition="in" filter="wipe(left)">
                                      <p:cBhvr>
                                        <p:cTn id="12" dur="500"/>
                                        <p:tgtEl>
                                          <p:spTgt spid="665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563">
                                            <p:txEl>
                                              <p:pRg st="3" end="3"/>
                                            </p:txEl>
                                          </p:spTgt>
                                        </p:tgtEl>
                                        <p:attrNameLst>
                                          <p:attrName>style.visibility</p:attrName>
                                        </p:attrNameLst>
                                      </p:cBhvr>
                                      <p:to>
                                        <p:strVal val="visible"/>
                                      </p:to>
                                    </p:set>
                                    <p:animEffect transition="in" filter="wipe(left)">
                                      <p:cBhvr>
                                        <p:cTn id="17" dur="500"/>
                                        <p:tgtEl>
                                          <p:spTgt spid="665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563">
                                            <p:txEl>
                                              <p:pRg st="5" end="5"/>
                                            </p:txEl>
                                          </p:spTgt>
                                        </p:tgtEl>
                                        <p:attrNameLst>
                                          <p:attrName>style.visibility</p:attrName>
                                        </p:attrNameLst>
                                      </p:cBhvr>
                                      <p:to>
                                        <p:strVal val="visible"/>
                                      </p:to>
                                    </p:set>
                                    <p:animEffect transition="in" filter="wipe(left)">
                                      <p:cBhvr>
                                        <p:cTn id="22" dur="500"/>
                                        <p:tgtEl>
                                          <p:spTgt spid="6656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563">
                                            <p:txEl>
                                              <p:pRg st="6" end="6"/>
                                            </p:txEl>
                                          </p:spTgt>
                                        </p:tgtEl>
                                        <p:attrNameLst>
                                          <p:attrName>style.visibility</p:attrName>
                                        </p:attrNameLst>
                                      </p:cBhvr>
                                      <p:to>
                                        <p:strVal val="visible"/>
                                      </p:to>
                                    </p:set>
                                    <p:animEffect transition="in" filter="wipe(left)">
                                      <p:cBhvr>
                                        <p:cTn id="27" dur="500"/>
                                        <p:tgtEl>
                                          <p:spTgt spid="6656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6563">
                                            <p:txEl>
                                              <p:pRg st="8" end="8"/>
                                            </p:txEl>
                                          </p:spTgt>
                                        </p:tgtEl>
                                        <p:attrNameLst>
                                          <p:attrName>style.visibility</p:attrName>
                                        </p:attrNameLst>
                                      </p:cBhvr>
                                      <p:to>
                                        <p:strVal val="visible"/>
                                      </p:to>
                                    </p:set>
                                    <p:animEffect transition="in" filter="wipe(left)">
                                      <p:cBhvr>
                                        <p:cTn id="32" dur="500"/>
                                        <p:tgtEl>
                                          <p:spTgt spid="66563">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6563">
                                            <p:txEl>
                                              <p:pRg st="10" end="10"/>
                                            </p:txEl>
                                          </p:spTgt>
                                        </p:tgtEl>
                                        <p:attrNameLst>
                                          <p:attrName>style.visibility</p:attrName>
                                        </p:attrNameLst>
                                      </p:cBhvr>
                                      <p:to>
                                        <p:strVal val="visible"/>
                                      </p:to>
                                    </p:set>
                                    <p:animEffect transition="in" filter="wipe(left)">
                                      <p:cBhvr>
                                        <p:cTn id="37" dur="500"/>
                                        <p:tgtEl>
                                          <p:spTgt spid="665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843088" y="1676400"/>
            <a:ext cx="5434012" cy="4586288"/>
          </a:xfrm>
          <a:prstGeom prst="rect">
            <a:avLst/>
          </a:prstGeom>
          <a:noFill/>
          <a:ln w="9525">
            <a:noFill/>
            <a:miter lim="800000"/>
            <a:headEnd/>
            <a:tailEnd/>
          </a:ln>
          <a:effectLst/>
        </p:spPr>
        <p:txBody>
          <a:bodyPr>
            <a:spAutoFit/>
          </a:bodyPr>
          <a:lstStyle/>
          <a:p>
            <a:pPr lvl="1" algn="ctr">
              <a:buFont typeface="Symbol" pitchFamily="18" charset="2"/>
              <a:buNone/>
              <a:defRPr/>
            </a:pPr>
            <a:r>
              <a:rPr lang="en-US" sz="4800" dirty="0">
                <a:solidFill>
                  <a:srgbClr val="006600"/>
                </a:solidFill>
                <a:effectLst>
                  <a:outerShdw blurRad="38100" dist="38100" dir="2700000" algn="tl">
                    <a:srgbClr val="C0C0C0"/>
                  </a:outerShdw>
                </a:effectLst>
                <a:latin typeface="Times New Roman" pitchFamily="18" charset="0"/>
              </a:rPr>
              <a:t>SAFETY</a:t>
            </a:r>
          </a:p>
          <a:p>
            <a:pPr lvl="1" algn="ctr">
              <a:buFont typeface="Symbol" pitchFamily="18" charset="2"/>
              <a:buNone/>
              <a:defRPr/>
            </a:pPr>
            <a:endParaRPr lang="en-US" sz="4400" dirty="0">
              <a:solidFill>
                <a:srgbClr val="006600"/>
              </a:solidFill>
              <a:effectLst>
                <a:outerShdw blurRad="38100" dist="38100" dir="2700000" algn="tl">
                  <a:srgbClr val="C0C0C0"/>
                </a:outerShdw>
              </a:effectLst>
              <a:latin typeface="Times New Roman" pitchFamily="18" charset="0"/>
            </a:endParaRPr>
          </a:p>
          <a:p>
            <a:pPr lvl="1" algn="ctr">
              <a:buFont typeface="Symbol" pitchFamily="18" charset="2"/>
              <a:buNone/>
              <a:defRPr/>
            </a:pPr>
            <a:endParaRPr lang="en-US" sz="4000" dirty="0">
              <a:effectLst>
                <a:outerShdw blurRad="38100" dist="38100" dir="2700000" algn="tl">
                  <a:srgbClr val="C0C0C0"/>
                </a:outerShdw>
              </a:effectLst>
              <a:latin typeface="Times New Roman" pitchFamily="18" charset="0"/>
            </a:endParaRPr>
          </a:p>
          <a:p>
            <a:pPr lvl="1" algn="ctr">
              <a:buFont typeface="Symbol" pitchFamily="18" charset="2"/>
              <a:buNone/>
              <a:defRPr/>
            </a:pPr>
            <a:r>
              <a:rPr lang="en-US" sz="4000" dirty="0">
                <a:effectLst>
                  <a:outerShdw blurRad="38100" dist="38100" dir="2700000" algn="tl">
                    <a:srgbClr val="C0C0C0"/>
                  </a:outerShdw>
                </a:effectLst>
                <a:latin typeface="Times New Roman" pitchFamily="18" charset="0"/>
              </a:rPr>
              <a:t> PARTICIPATION</a:t>
            </a:r>
          </a:p>
          <a:p>
            <a:pPr lvl="1" algn="ctr">
              <a:buFont typeface="Symbol" pitchFamily="18" charset="2"/>
              <a:buNone/>
              <a:defRPr/>
            </a:pPr>
            <a:endParaRPr lang="en-US" sz="4000" dirty="0">
              <a:effectLst>
                <a:outerShdw blurRad="38100" dist="38100" dir="2700000" algn="tl">
                  <a:srgbClr val="C0C0C0"/>
                </a:outerShdw>
              </a:effectLst>
              <a:latin typeface="Times New Roman" pitchFamily="18" charset="0"/>
            </a:endParaRPr>
          </a:p>
          <a:p>
            <a:pPr lvl="1" algn="ctr">
              <a:buFont typeface="Symbol" pitchFamily="18" charset="2"/>
              <a:buNone/>
              <a:defRPr/>
            </a:pPr>
            <a:endParaRPr lang="en-US" sz="4000" dirty="0">
              <a:effectLst>
                <a:outerShdw blurRad="38100" dist="38100" dir="2700000" algn="tl">
                  <a:srgbClr val="C0C0C0"/>
                </a:outerShdw>
              </a:effectLst>
              <a:latin typeface="Times New Roman" pitchFamily="18" charset="0"/>
            </a:endParaRPr>
          </a:p>
          <a:p>
            <a:pPr lvl="1" algn="ctr">
              <a:buFont typeface="Symbol" pitchFamily="18" charset="2"/>
              <a:buNone/>
              <a:defRPr/>
            </a:pPr>
            <a:r>
              <a:rPr lang="en-US" sz="4000" dirty="0">
                <a:effectLst>
                  <a:outerShdw blurRad="38100" dist="38100" dir="2700000" algn="tl">
                    <a:srgbClr val="C0C0C0"/>
                  </a:outerShdw>
                </a:effectLst>
                <a:latin typeface="Times New Roman" pitchFamily="18" charset="0"/>
              </a:rPr>
              <a:t> LEARNING</a:t>
            </a:r>
            <a:endParaRPr lang="en-US" sz="4000" dirty="0">
              <a:solidFill>
                <a:schemeClr val="tx1"/>
              </a:solidFill>
              <a:effectLst>
                <a:outerShdw blurRad="38100" dist="38100" dir="2700000" algn="tl">
                  <a:srgbClr val="C0C0C0"/>
                </a:outerShdw>
              </a:effectLst>
              <a:latin typeface="Times New Roman" pitchFamily="18" charset="0"/>
            </a:endParaRPr>
          </a:p>
        </p:txBody>
      </p:sp>
      <p:sp>
        <p:nvSpPr>
          <p:cNvPr id="60419" name="Rectangle 3"/>
          <p:cNvSpPr>
            <a:spLocks noGrp="1" noChangeArrowheads="1"/>
          </p:cNvSpPr>
          <p:nvPr>
            <p:ph type="title"/>
          </p:nvPr>
        </p:nvSpPr>
        <p:spPr>
          <a:xfrm>
            <a:off x="685800" y="152400"/>
            <a:ext cx="7772400" cy="723900"/>
          </a:xfrm>
        </p:spPr>
        <p:txBody>
          <a:bodyPr/>
          <a:lstStyle/>
          <a:p>
            <a:pPr eaLnBrk="1" hangingPunct="1">
              <a:defRPr/>
            </a:pPr>
            <a:r>
              <a:rPr lang="en-US" b="1" dirty="0">
                <a:solidFill>
                  <a:srgbClr val="0033CC"/>
                </a:solidFill>
                <a:effectLst>
                  <a:outerShdw blurRad="38100" dist="38100" dir="2700000" algn="tl">
                    <a:srgbClr val="C0C0C0"/>
                  </a:outerShdw>
                </a:effectLst>
              </a:rPr>
              <a:t>Basic Principles</a:t>
            </a:r>
            <a:endParaRPr lang="en-US" b="1" u="sng"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wipe(left)">
                                      <p:cBhvr>
                                        <p:cTn id="7" dur="5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wipe(left)">
                                      <p:cBhvr>
                                        <p:cTn id="12" dur="500"/>
                                        <p:tgtEl>
                                          <p:spTgt spid="6041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418">
                                            <p:txEl>
                                              <p:pRg st="6" end="6"/>
                                            </p:txEl>
                                          </p:spTgt>
                                        </p:tgtEl>
                                        <p:attrNameLst>
                                          <p:attrName>style.visibility</p:attrName>
                                        </p:attrNameLst>
                                      </p:cBhvr>
                                      <p:to>
                                        <p:strVal val="visible"/>
                                      </p:to>
                                    </p:set>
                                    <p:animEffect transition="in" filter="wipe(left)">
                                      <p:cBhvr>
                                        <p:cTn id="17" dur="500"/>
                                        <p:tgtEl>
                                          <p:spTgt spid="604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304800" y="3180511"/>
            <a:ext cx="8534400" cy="268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IGNORE EACH OTHER</a:t>
            </a:r>
          </a:p>
          <a:p>
            <a:pPr>
              <a:spcBef>
                <a:spcPct val="10000"/>
              </a:spcBef>
              <a:spcAft>
                <a:spcPct val="10000"/>
              </a:spcAft>
              <a:buClr>
                <a:srgbClr val="000099"/>
              </a:buClr>
              <a:buSzPct val="125000"/>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CONFERENCE TOGETHER</a:t>
            </a:r>
            <a:endParaRPr lang="en-US" altLang="en-US" sz="1600" b="0" dirty="0"/>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EYE COMMUNICATIONS</a:t>
            </a:r>
          </a:p>
          <a:p>
            <a:pPr lvl="1">
              <a:spcBef>
                <a:spcPct val="10000"/>
              </a:spcBef>
              <a:spcAft>
                <a:spcPct val="10000"/>
              </a:spcAft>
              <a:buClr>
                <a:srgbClr val="000066"/>
              </a:buClr>
              <a:buFontTx/>
              <a:buChar char="-"/>
            </a:pPr>
            <a:r>
              <a:rPr lang="en-US" altLang="en-US" sz="1600" b="0" dirty="0"/>
              <a:t> WITH HAND SIGNALS</a:t>
            </a:r>
          </a:p>
          <a:p>
            <a:pPr lvl="1">
              <a:spcBef>
                <a:spcPct val="10000"/>
              </a:spcBef>
              <a:spcAft>
                <a:spcPct val="10000"/>
              </a:spcAft>
              <a:buClr>
                <a:srgbClr val="000066"/>
              </a:buClr>
              <a:buFontTx/>
              <a:buChar char="-"/>
            </a:pPr>
            <a:r>
              <a:rPr lang="en-US" altLang="en-US" sz="1600" b="0" dirty="0"/>
              <a:t> MORE SERIOUS</a:t>
            </a:r>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CLOSEST REFEREE</a:t>
            </a:r>
            <a:endParaRPr lang="en-US" altLang="en-US" sz="1600" b="0" dirty="0"/>
          </a:p>
        </p:txBody>
      </p:sp>
      <p:sp>
        <p:nvSpPr>
          <p:cNvPr id="64515"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HELPFUL HINTS</a:t>
            </a:r>
            <a:endParaRPr lang="en-US" altLang="en-US" sz="2400" b="0" i="1" dirty="0">
              <a:solidFill>
                <a:srgbClr val="0000A0"/>
              </a:solidFill>
              <a:latin typeface="Dutch"/>
            </a:endParaRPr>
          </a:p>
        </p:txBody>
      </p:sp>
      <p:sp>
        <p:nvSpPr>
          <p:cNvPr id="68613" name="Rectangle 5"/>
          <p:cNvSpPr>
            <a:spLocks noChangeArrowheads="1"/>
          </p:cNvSpPr>
          <p:nvPr/>
        </p:nvSpPr>
        <p:spPr bwMode="auto">
          <a:xfrm>
            <a:off x="965200" y="2335213"/>
            <a:ext cx="4548188" cy="457200"/>
          </a:xfrm>
          <a:prstGeom prst="rect">
            <a:avLst/>
          </a:prstGeom>
          <a:noFill/>
          <a:ln w="9525">
            <a:noFill/>
            <a:miter lim="800000"/>
            <a:headEnd/>
            <a:tailEnd/>
          </a:ln>
          <a:effectLst/>
        </p:spPr>
        <p:txBody>
          <a:bodyPr wrap="none">
            <a:spAutoFit/>
          </a:bodyPr>
          <a:lstStyle/>
          <a:p>
            <a:pPr>
              <a:defRPr/>
            </a:pPr>
            <a:r>
              <a:rPr lang="en-US" sz="2400" u="sng" dirty="0">
                <a:solidFill>
                  <a:srgbClr val="0000A0"/>
                </a:solidFill>
                <a:effectLst>
                  <a:outerShdw blurRad="38100" dist="38100" dir="2700000" algn="tl">
                    <a:srgbClr val="C0C0C0"/>
                  </a:outerShdw>
                </a:effectLst>
                <a:latin typeface="Dutch"/>
              </a:rPr>
              <a:t>TWO WHISTLES…TOGETHER</a:t>
            </a:r>
          </a:p>
        </p:txBody>
      </p:sp>
      <p:sp>
        <p:nvSpPr>
          <p:cNvPr id="7" name="Rectangle 2"/>
          <p:cNvSpPr>
            <a:spLocks noGrp="1" noChangeArrowheads="1"/>
          </p:cNvSpPr>
          <p:nvPr>
            <p:ph type="title"/>
          </p:nvPr>
        </p:nvSpPr>
        <p:spPr>
          <a:xfrm>
            <a:off x="685800" y="76200"/>
            <a:ext cx="7772400" cy="762000"/>
          </a:xfrm>
        </p:spPr>
        <p:txBody>
          <a:bodyPr/>
          <a:lstStyle/>
          <a:p>
            <a:pPr eaLnBrk="1" hangingPunct="1">
              <a:defRPr/>
            </a:pPr>
            <a:r>
              <a:rPr lang="en-US" sz="3600" b="1" dirty="0">
                <a:solidFill>
                  <a:srgbClr val="000099"/>
                </a:solidFill>
                <a:effectLst>
                  <a:outerShdw blurRad="38100" dist="38100" dir="2700000" algn="tl">
                    <a:srgbClr val="C0C0C0"/>
                  </a:outerShdw>
                </a:effectLst>
                <a:latin typeface="Dutch"/>
              </a:rPr>
              <a:t>N.F. Dual System of Control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wipe(left)">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8611">
                                            <p:txEl>
                                              <p:pRg st="2" end="2"/>
                                            </p:txEl>
                                          </p:spTgt>
                                        </p:tgtEl>
                                        <p:attrNameLst>
                                          <p:attrName>style.visibility</p:attrName>
                                        </p:attrNameLst>
                                      </p:cBhvr>
                                      <p:to>
                                        <p:strVal val="visible"/>
                                      </p:to>
                                    </p:set>
                                    <p:animEffect transition="in" filter="wipe(left)">
                                      <p:cBhvr>
                                        <p:cTn id="12" dur="500"/>
                                        <p:tgtEl>
                                          <p:spTgt spid="686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611">
                                            <p:txEl>
                                              <p:pRg st="4" end="4"/>
                                            </p:txEl>
                                          </p:spTgt>
                                        </p:tgtEl>
                                        <p:attrNameLst>
                                          <p:attrName>style.visibility</p:attrName>
                                        </p:attrNameLst>
                                      </p:cBhvr>
                                      <p:to>
                                        <p:strVal val="visible"/>
                                      </p:to>
                                    </p:set>
                                    <p:animEffect transition="in" filter="wipe(left)">
                                      <p:cBhvr>
                                        <p:cTn id="17" dur="500"/>
                                        <p:tgtEl>
                                          <p:spTgt spid="686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8611">
                                            <p:txEl>
                                              <p:pRg st="5" end="5"/>
                                            </p:txEl>
                                          </p:spTgt>
                                        </p:tgtEl>
                                        <p:attrNameLst>
                                          <p:attrName>style.visibility</p:attrName>
                                        </p:attrNameLst>
                                      </p:cBhvr>
                                      <p:to>
                                        <p:strVal val="visible"/>
                                      </p:to>
                                    </p:set>
                                    <p:animEffect transition="in" filter="wipe(left)">
                                      <p:cBhvr>
                                        <p:cTn id="22" dur="500"/>
                                        <p:tgtEl>
                                          <p:spTgt spid="6861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611">
                                            <p:txEl>
                                              <p:pRg st="6" end="6"/>
                                            </p:txEl>
                                          </p:spTgt>
                                        </p:tgtEl>
                                        <p:attrNameLst>
                                          <p:attrName>style.visibility</p:attrName>
                                        </p:attrNameLst>
                                      </p:cBhvr>
                                      <p:to>
                                        <p:strVal val="visible"/>
                                      </p:to>
                                    </p:set>
                                    <p:animEffect transition="in" filter="wipe(left)">
                                      <p:cBhvr>
                                        <p:cTn id="27" dur="500"/>
                                        <p:tgtEl>
                                          <p:spTgt spid="6861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611">
                                            <p:txEl>
                                              <p:pRg st="8" end="8"/>
                                            </p:txEl>
                                          </p:spTgt>
                                        </p:tgtEl>
                                        <p:attrNameLst>
                                          <p:attrName>style.visibility</p:attrName>
                                        </p:attrNameLst>
                                      </p:cBhvr>
                                      <p:to>
                                        <p:strVal val="visible"/>
                                      </p:to>
                                    </p:set>
                                    <p:animEffect transition="in" filter="wipe(left)">
                                      <p:cBhvr>
                                        <p:cTn id="32" dur="500"/>
                                        <p:tgtEl>
                                          <p:spTgt spid="686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304800" y="2362200"/>
            <a:ext cx="8534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marL="742950" indent="-285750">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INTENSITY - -		</a:t>
            </a:r>
            <a:r>
              <a:rPr lang="en-US" altLang="en-US" sz="1600" u="sng" dirty="0">
                <a:solidFill>
                  <a:srgbClr val="006600"/>
                </a:solidFill>
              </a:rPr>
              <a:t>BE INVOLVED!!</a:t>
            </a:r>
            <a:endParaRPr lang="en-US" altLang="en-US" sz="1600" dirty="0"/>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SILENT SIGNALS</a:t>
            </a:r>
            <a:endParaRPr lang="en-US" altLang="en-US" sz="1600" b="0" dirty="0"/>
          </a:p>
          <a:p>
            <a:pPr>
              <a:spcBef>
                <a:spcPct val="0"/>
              </a:spcBef>
              <a:buFontTx/>
              <a:buNone/>
            </a:pPr>
            <a:endParaRPr lang="en-US" altLang="en-US" sz="1600" b="0" dirty="0"/>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KNOW WHERE THE OTHER REFEREE IS</a:t>
            </a:r>
            <a:endParaRPr lang="en-US" altLang="en-US" sz="1600" b="0" dirty="0"/>
          </a:p>
          <a:p>
            <a:pPr>
              <a:spcBef>
                <a:spcPct val="0"/>
              </a:spcBef>
              <a:buClr>
                <a:srgbClr val="000066"/>
              </a:buClr>
              <a:buFontTx/>
              <a:buNone/>
            </a:pPr>
            <a:endParaRPr lang="en-US" altLang="en-US" sz="1600" b="0" dirty="0"/>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PERIPHERAL VISION</a:t>
            </a:r>
            <a:endParaRPr lang="en-US" altLang="en-US" sz="1600" b="0" dirty="0"/>
          </a:p>
        </p:txBody>
      </p:sp>
      <p:sp>
        <p:nvSpPr>
          <p:cNvPr id="66563"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SUMMARY</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a:solidFill>
                  <a:srgbClr val="000099"/>
                </a:solidFill>
                <a:effectLst>
                  <a:outerShdw blurRad="38100" dist="38100" dir="2700000" algn="tl">
                    <a:srgbClr val="C0C0C0"/>
                  </a:outerShdw>
                </a:effectLst>
                <a:latin typeface="Dutch"/>
              </a:rPr>
              <a:t>N.F. Dual System of Control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wipe(left)">
                                      <p:cBhvr>
                                        <p:cTn id="7" dur="500"/>
                                        <p:tgtEl>
                                          <p:spTgt spid="70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659">
                                            <p:txEl>
                                              <p:pRg st="3" end="3"/>
                                            </p:txEl>
                                          </p:spTgt>
                                        </p:tgtEl>
                                        <p:attrNameLst>
                                          <p:attrName>style.visibility</p:attrName>
                                        </p:attrNameLst>
                                      </p:cBhvr>
                                      <p:to>
                                        <p:strVal val="visible"/>
                                      </p:to>
                                    </p:set>
                                    <p:animEffect transition="in" filter="wipe(left)">
                                      <p:cBhvr>
                                        <p:cTn id="12" dur="500"/>
                                        <p:tgtEl>
                                          <p:spTgt spid="7065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659">
                                            <p:txEl>
                                              <p:pRg st="6" end="6"/>
                                            </p:txEl>
                                          </p:spTgt>
                                        </p:tgtEl>
                                        <p:attrNameLst>
                                          <p:attrName>style.visibility</p:attrName>
                                        </p:attrNameLst>
                                      </p:cBhvr>
                                      <p:to>
                                        <p:strVal val="visible"/>
                                      </p:to>
                                    </p:set>
                                    <p:animEffect transition="in" filter="wipe(left)">
                                      <p:cBhvr>
                                        <p:cTn id="17" dur="500"/>
                                        <p:tgtEl>
                                          <p:spTgt spid="70659">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659">
                                            <p:txEl>
                                              <p:pRg st="9" end="9"/>
                                            </p:txEl>
                                          </p:spTgt>
                                        </p:tgtEl>
                                        <p:attrNameLst>
                                          <p:attrName>style.visibility</p:attrName>
                                        </p:attrNameLst>
                                      </p:cBhvr>
                                      <p:to>
                                        <p:strVal val="visible"/>
                                      </p:to>
                                    </p:set>
                                    <p:animEffect transition="in" filter="wipe(left)">
                                      <p:cBhvr>
                                        <p:cTn id="22" dur="500"/>
                                        <p:tgtEl>
                                          <p:spTgt spid="706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76200"/>
            <a:ext cx="7772400" cy="762000"/>
          </a:xfrm>
        </p:spPr>
        <p:txBody>
          <a:bodyPr/>
          <a:lstStyle/>
          <a:p>
            <a:pPr eaLnBrk="1" hangingPunct="1">
              <a:defRPr/>
            </a:pPr>
            <a:r>
              <a:rPr lang="en-US" b="1" dirty="0">
                <a:solidFill>
                  <a:srgbClr val="0066CC"/>
                </a:solidFill>
                <a:effectLst>
                  <a:outerShdw blurRad="38100" dist="38100" dir="2700000" algn="tl">
                    <a:srgbClr val="C0C0C0"/>
                  </a:outerShdw>
                </a:effectLst>
                <a:latin typeface="News Gothic MT" pitchFamily="34" charset="0"/>
              </a:rPr>
              <a:t>!!!! Break !!!!</a:t>
            </a:r>
            <a:endParaRPr lang="en-US" b="1" dirty="0">
              <a:solidFill>
                <a:schemeClr val="tx1"/>
              </a:solidFill>
              <a:effectLst>
                <a:outerShdw blurRad="38100" dist="38100" dir="2700000" algn="tl">
                  <a:srgbClr val="C0C0C0"/>
                </a:outerShdw>
              </a:effectLst>
              <a:latin typeface="Arial" pitchFamily="34" charset="0"/>
            </a:endParaRPr>
          </a:p>
        </p:txBody>
      </p:sp>
      <p:graphicFrame>
        <p:nvGraphicFramePr>
          <p:cNvPr id="68611" name="Object 3"/>
          <p:cNvGraphicFramePr>
            <a:graphicFrameLocks noChangeAspect="1"/>
          </p:cNvGraphicFramePr>
          <p:nvPr/>
        </p:nvGraphicFramePr>
        <p:xfrm>
          <a:off x="152400" y="147638"/>
          <a:ext cx="1066800" cy="766762"/>
        </p:xfrm>
        <a:graphic>
          <a:graphicData uri="http://schemas.openxmlformats.org/presentationml/2006/ole">
            <mc:AlternateContent xmlns:mc="http://schemas.openxmlformats.org/markup-compatibility/2006">
              <mc:Choice xmlns:v="urn:schemas-microsoft-com:vml" Requires="v">
                <p:oleObj spid="_x0000_s68807" name="Drawing" r:id="rId4" imgW="243845" imgH="2364675" progId="FLW3Drawing">
                  <p:embed/>
                </p:oleObj>
              </mc:Choice>
              <mc:Fallback>
                <p:oleObj name="Drawing" r:id="rId4" imgW="243845" imgH="2364675" progId="FLW3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7638"/>
                        <a:ext cx="10668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2" name="Object 4"/>
          <p:cNvGraphicFramePr>
            <a:graphicFrameLocks noChangeAspect="1"/>
          </p:cNvGraphicFramePr>
          <p:nvPr/>
        </p:nvGraphicFramePr>
        <p:xfrm>
          <a:off x="8077200" y="147638"/>
          <a:ext cx="1066800" cy="766762"/>
        </p:xfrm>
        <a:graphic>
          <a:graphicData uri="http://schemas.openxmlformats.org/presentationml/2006/ole">
            <mc:AlternateContent xmlns:mc="http://schemas.openxmlformats.org/markup-compatibility/2006">
              <mc:Choice xmlns:v="urn:schemas-microsoft-com:vml" Requires="v">
                <p:oleObj spid="_x0000_s68808" name="Drawing" r:id="rId6" imgW="243845" imgH="2364675" progId="FLW3Drawing">
                  <p:embed/>
                </p:oleObj>
              </mc:Choice>
              <mc:Fallback>
                <p:oleObj name="Drawing" r:id="rId6" imgW="243845" imgH="2364675" progId="FLW3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147638"/>
                        <a:ext cx="10668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5"/>
          <p:cNvGraphicFramePr>
            <a:graphicFrameLocks noChangeAspect="1"/>
          </p:cNvGraphicFramePr>
          <p:nvPr/>
        </p:nvGraphicFramePr>
        <p:xfrm>
          <a:off x="2286000" y="1828800"/>
          <a:ext cx="4724400" cy="4692650"/>
        </p:xfrm>
        <a:graphic>
          <a:graphicData uri="http://schemas.openxmlformats.org/presentationml/2006/ole">
            <mc:AlternateContent xmlns:mc="http://schemas.openxmlformats.org/markup-compatibility/2006">
              <mc:Choice xmlns:v="urn:schemas-microsoft-com:vml" Requires="v">
                <p:oleObj spid="_x0000_s68809" name="Drawing" r:id="rId7" imgW="192425" imgH="997579" progId="FLW3Drawing">
                  <p:embed/>
                </p:oleObj>
              </mc:Choice>
              <mc:Fallback>
                <p:oleObj name="Drawing" r:id="rId7" imgW="192425" imgH="997579" progId="FLW3Drawing">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828800"/>
                        <a:ext cx="4724400"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4" name="Text Box 6"/>
          <p:cNvSpPr txBox="1">
            <a:spLocks noChangeArrowheads="1"/>
          </p:cNvSpPr>
          <p:nvPr/>
        </p:nvSpPr>
        <p:spPr bwMode="auto">
          <a:xfrm>
            <a:off x="4724400" y="3581400"/>
            <a:ext cx="1708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dirty="0">
                <a:solidFill>
                  <a:srgbClr val="000099"/>
                </a:solidFill>
                <a:latin typeface="News Gothic MT" pitchFamily="34" charset="0"/>
              </a:rPr>
              <a:t>10</a:t>
            </a:r>
          </a:p>
          <a:p>
            <a:pPr algn="ctr">
              <a:spcBef>
                <a:spcPct val="0"/>
              </a:spcBef>
              <a:buFontTx/>
              <a:buNone/>
            </a:pPr>
            <a:r>
              <a:rPr lang="en-US" altLang="en-US" sz="3600" dirty="0">
                <a:solidFill>
                  <a:srgbClr val="000099"/>
                </a:solidFill>
                <a:latin typeface="News Gothic MT" pitchFamily="34" charset="0"/>
              </a:rPr>
              <a:t>Minute</a:t>
            </a:r>
          </a:p>
          <a:p>
            <a:pPr algn="ctr">
              <a:spcBef>
                <a:spcPct val="0"/>
              </a:spcBef>
              <a:buFontTx/>
              <a:buNone/>
            </a:pPr>
            <a:r>
              <a:rPr lang="en-US" altLang="en-US" sz="3600" dirty="0">
                <a:solidFill>
                  <a:srgbClr val="000099"/>
                </a:solidFill>
                <a:latin typeface="News Gothic MT" pitchFamily="34" charset="0"/>
              </a:rPr>
              <a:t>Break</a:t>
            </a:r>
            <a:endParaRPr lang="en-US" altLang="en-US" sz="2400" b="0" dirty="0">
              <a:latin typeface="News Gothic MT"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pic>
        <p:nvPicPr>
          <p:cNvPr id="70659" name="Picture 7" descr="nflogo2[1]"/>
          <p:cNvPicPr>
            <a:picLocks noChangeAspect="1" noChangeArrowheads="1"/>
          </p:cNvPicPr>
          <p:nvPr/>
        </p:nvPicPr>
        <p:blipFill>
          <a:blip r:embed="rId3">
            <a:clrChange>
              <a:clrFrom>
                <a:srgbClr val="000063"/>
              </a:clrFrom>
              <a:clrTo>
                <a:srgbClr val="000063">
                  <a:alpha val="0"/>
                </a:srgbClr>
              </a:clrTo>
            </a:clrChange>
            <a:extLst>
              <a:ext uri="{28A0092B-C50C-407E-A947-70E740481C1C}">
                <a14:useLocalDpi xmlns:a14="http://schemas.microsoft.com/office/drawing/2010/main" val="0"/>
              </a:ext>
            </a:extLst>
          </a:blip>
          <a:srcRect/>
          <a:stretch>
            <a:fillRect/>
          </a:stretch>
        </p:blipFill>
        <p:spPr bwMode="auto">
          <a:xfrm>
            <a:off x="914400" y="2471738"/>
            <a:ext cx="2228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8"/>
          <p:cNvSpPr txBox="1">
            <a:spLocks noChangeArrowheads="1"/>
          </p:cNvSpPr>
          <p:nvPr/>
        </p:nvSpPr>
        <p:spPr bwMode="auto">
          <a:xfrm>
            <a:off x="4075113" y="3489325"/>
            <a:ext cx="962025" cy="762000"/>
          </a:xfrm>
          <a:prstGeom prst="rect">
            <a:avLst/>
          </a:prstGeom>
          <a:noFill/>
          <a:ln w="9525" algn="ctr">
            <a:noFill/>
            <a:miter lim="800000"/>
            <a:headEnd/>
            <a:tailEnd/>
          </a:ln>
          <a:effectLst/>
        </p:spPr>
        <p:txBody>
          <a:bodyPr wrap="none">
            <a:spAutoFit/>
          </a:bodyPr>
          <a:lstStyle/>
          <a:p>
            <a:pPr eaLnBrk="1" hangingPunct="1">
              <a:defRPr/>
            </a:pPr>
            <a:r>
              <a:rPr lang="en-US" sz="4400" dirty="0">
                <a:effectLst>
                  <a:outerShdw blurRad="38100" dist="38100" dir="2700000" algn="tl">
                    <a:srgbClr val="C0C0C0"/>
                  </a:outerShdw>
                </a:effectLst>
              </a:rPr>
              <a:t>vs.</a:t>
            </a:r>
          </a:p>
        </p:txBody>
      </p:sp>
      <p:pic>
        <p:nvPicPr>
          <p:cNvPr id="70661" name="Picture 9" descr="ussocce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514600"/>
            <a:ext cx="3429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042988" y="2466975"/>
            <a:ext cx="726281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5800" indent="-2286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10000"/>
              </a:spcBef>
              <a:spcAft>
                <a:spcPct val="10000"/>
              </a:spcAft>
              <a:buClr>
                <a:srgbClr val="000099"/>
              </a:buClr>
              <a:buSzPct val="120000"/>
              <a:buFont typeface="Symbol" panose="05050102010706020507" pitchFamily="18" charset="2"/>
              <a:buChar char="·"/>
            </a:pPr>
            <a:r>
              <a:rPr lang="en-US" altLang="en-US" sz="1600" dirty="0"/>
              <a:t>FIELD LENGTH </a:t>
            </a:r>
            <a:r>
              <a:rPr lang="en-US" altLang="en-US" sz="1600" dirty="0">
                <a:solidFill>
                  <a:srgbClr val="000099"/>
                </a:solidFill>
              </a:rPr>
              <a:t>100/120</a:t>
            </a:r>
            <a:r>
              <a:rPr lang="en-US" altLang="en-US" sz="1600" dirty="0"/>
              <a:t>  RECOMMENDED </a:t>
            </a:r>
            <a:r>
              <a:rPr lang="en-US" altLang="en-US" sz="1600" dirty="0">
                <a:solidFill>
                  <a:srgbClr val="000099"/>
                </a:solidFill>
              </a:rPr>
              <a:t>110</a:t>
            </a:r>
            <a:endParaRPr lang="en-US" altLang="en-US" sz="1600" dirty="0"/>
          </a:p>
          <a:p>
            <a:pPr lvl="1">
              <a:spcBef>
                <a:spcPct val="10000"/>
              </a:spcBef>
              <a:spcAft>
                <a:spcPct val="10000"/>
              </a:spcAft>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t>FIELD WIDTH    </a:t>
            </a:r>
            <a:r>
              <a:rPr lang="en-US" altLang="en-US" sz="1600" dirty="0">
                <a:solidFill>
                  <a:srgbClr val="000099"/>
                </a:solidFill>
              </a:rPr>
              <a:t>55/80</a:t>
            </a:r>
            <a:r>
              <a:rPr lang="en-US" altLang="en-US" sz="1600" dirty="0"/>
              <a:t>   RECOMMENDED  </a:t>
            </a:r>
            <a:r>
              <a:rPr lang="en-US" altLang="en-US" sz="1600" dirty="0">
                <a:solidFill>
                  <a:srgbClr val="000099"/>
                </a:solidFill>
              </a:rPr>
              <a:t>65</a:t>
            </a:r>
            <a:endParaRPr lang="en-US" altLang="en-US" sz="1600" b="0" dirty="0"/>
          </a:p>
          <a:p>
            <a:pPr lvl="1">
              <a:spcBef>
                <a:spcPct val="10000"/>
              </a:spcBef>
              <a:spcAft>
                <a:spcPct val="10000"/>
              </a:spcAft>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t>LINE WIDTH  </a:t>
            </a:r>
            <a:r>
              <a:rPr lang="en-US" altLang="en-US" sz="1600" dirty="0">
                <a:solidFill>
                  <a:srgbClr val="000099"/>
                </a:solidFill>
              </a:rPr>
              <a:t>4"</a:t>
            </a:r>
            <a:r>
              <a:rPr lang="en-US" altLang="en-US" sz="1600" dirty="0"/>
              <a:t>  (DISTINCTIVE COLOR)</a:t>
            </a:r>
            <a:endParaRPr lang="en-US" altLang="en-US" sz="1600" b="0" dirty="0"/>
          </a:p>
          <a:p>
            <a:pPr lvl="1">
              <a:spcBef>
                <a:spcPct val="0"/>
              </a:spcBef>
              <a:buClr>
                <a:srgbClr val="000099"/>
              </a:buClr>
              <a:buSzPct val="120000"/>
              <a:buFont typeface="Symbol" panose="05050102010706020507" pitchFamily="18" charset="2"/>
              <a:buNone/>
            </a:pPr>
            <a:r>
              <a:rPr lang="en-US" altLang="en-US" sz="1600" b="0" dirty="0"/>
              <a:t>		</a:t>
            </a:r>
            <a:r>
              <a:rPr lang="en-US" altLang="en-US" sz="1600" dirty="0">
                <a:solidFill>
                  <a:srgbClr val="A50021"/>
                </a:solidFill>
              </a:rPr>
              <a:t>(NON-CAUSTIC MATERIALS)</a:t>
            </a:r>
            <a:endParaRPr lang="en-US" altLang="en-US" sz="1600" b="0" dirty="0"/>
          </a:p>
          <a:p>
            <a:pPr lvl="1">
              <a:spcBef>
                <a:spcPct val="0"/>
              </a:spcBef>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solidFill>
                  <a:srgbClr val="000099"/>
                </a:solidFill>
                <a:latin typeface="Arial" panose="020B0604020202020204" pitchFamily="34" charset="0"/>
              </a:rPr>
              <a:t>2’ </a:t>
            </a:r>
            <a:r>
              <a:rPr lang="en-US" altLang="en-US" sz="1600" dirty="0"/>
              <a:t>PENALTY LINE  OR </a:t>
            </a:r>
            <a:r>
              <a:rPr lang="en-US" altLang="en-US" sz="1600" dirty="0">
                <a:solidFill>
                  <a:srgbClr val="000099"/>
                </a:solidFill>
              </a:rPr>
              <a:t>9”</a:t>
            </a:r>
            <a:r>
              <a:rPr lang="en-US" altLang="en-US" sz="1600" dirty="0"/>
              <a:t> SPOT</a:t>
            </a:r>
          </a:p>
          <a:p>
            <a:pPr lvl="1">
              <a:spcBef>
                <a:spcPct val="10000"/>
              </a:spcBef>
              <a:spcAft>
                <a:spcPct val="10000"/>
              </a:spcAft>
              <a:buClr>
                <a:srgbClr val="000099"/>
              </a:buClr>
              <a:buSzPct val="120000"/>
              <a:buFont typeface="Symbol" panose="05050102010706020507" pitchFamily="18" charset="2"/>
              <a:buChar char="·"/>
            </a:pPr>
            <a:endParaRPr lang="en-US" altLang="en-US" sz="1600" dirty="0"/>
          </a:p>
          <a:p>
            <a:pPr lvl="1">
              <a:spcBef>
                <a:spcPct val="10000"/>
              </a:spcBef>
              <a:spcAft>
                <a:spcPct val="10000"/>
              </a:spcAft>
              <a:buClr>
                <a:srgbClr val="000099"/>
              </a:buClr>
              <a:buSzPct val="120000"/>
              <a:buFont typeface="Symbol" panose="05050102010706020507" pitchFamily="18" charset="2"/>
              <a:buChar char="·"/>
            </a:pPr>
            <a:r>
              <a:rPr lang="en-US" altLang="en-US" sz="1600" dirty="0"/>
              <a:t>GOAL POSTS MAY BE PADDED – 1” THICK X 72” HEIGHT</a:t>
            </a:r>
            <a:endParaRPr lang="en-US" altLang="en-US" sz="1600" b="0" dirty="0"/>
          </a:p>
          <a:p>
            <a:pPr lvl="1">
              <a:spcBef>
                <a:spcPct val="10000"/>
              </a:spcBef>
              <a:spcAft>
                <a:spcPct val="10000"/>
              </a:spcAft>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t>NETS </a:t>
            </a:r>
            <a:r>
              <a:rPr lang="en-US" altLang="en-US" sz="1600" u="sng" dirty="0">
                <a:solidFill>
                  <a:srgbClr val="006600"/>
                </a:solidFill>
              </a:rPr>
              <a:t>SHALL BE</a:t>
            </a:r>
            <a:r>
              <a:rPr lang="en-US" altLang="en-US" sz="1600" dirty="0"/>
              <a:t> ATTACHED</a:t>
            </a:r>
          </a:p>
        </p:txBody>
      </p:sp>
      <p:sp>
        <p:nvSpPr>
          <p:cNvPr id="72707" name="Rectangle 4"/>
          <p:cNvSpPr>
            <a:spLocks noChangeArrowheads="1"/>
          </p:cNvSpPr>
          <p:nvPr/>
        </p:nvSpPr>
        <p:spPr bwMode="auto">
          <a:xfrm>
            <a:off x="406400" y="165735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wipe(left)">
                                      <p:cBhvr>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706">
                                            <p:txEl>
                                              <p:pRg st="2" end="2"/>
                                            </p:txEl>
                                          </p:spTgt>
                                        </p:tgtEl>
                                        <p:attrNameLst>
                                          <p:attrName>style.visibility</p:attrName>
                                        </p:attrNameLst>
                                      </p:cBhvr>
                                      <p:to>
                                        <p:strVal val="visible"/>
                                      </p:to>
                                    </p:set>
                                    <p:animEffect transition="in" filter="wipe(left)">
                                      <p:cBhvr>
                                        <p:cTn id="12" dur="500"/>
                                        <p:tgtEl>
                                          <p:spTgt spid="7270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706">
                                            <p:txEl>
                                              <p:pRg st="4" end="4"/>
                                            </p:txEl>
                                          </p:spTgt>
                                        </p:tgtEl>
                                        <p:attrNameLst>
                                          <p:attrName>style.visibility</p:attrName>
                                        </p:attrNameLst>
                                      </p:cBhvr>
                                      <p:to>
                                        <p:strVal val="visible"/>
                                      </p:to>
                                    </p:set>
                                    <p:animEffect transition="in" filter="wipe(left)">
                                      <p:cBhvr>
                                        <p:cTn id="17" dur="500"/>
                                        <p:tgtEl>
                                          <p:spTgt spid="7270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706">
                                            <p:txEl>
                                              <p:pRg st="5" end="5"/>
                                            </p:txEl>
                                          </p:spTgt>
                                        </p:tgtEl>
                                        <p:attrNameLst>
                                          <p:attrName>style.visibility</p:attrName>
                                        </p:attrNameLst>
                                      </p:cBhvr>
                                      <p:to>
                                        <p:strVal val="visible"/>
                                      </p:to>
                                    </p:set>
                                    <p:animEffect transition="in" filter="wipe(left)">
                                      <p:cBhvr>
                                        <p:cTn id="22" dur="500"/>
                                        <p:tgtEl>
                                          <p:spTgt spid="72706">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706">
                                            <p:txEl>
                                              <p:pRg st="7" end="7"/>
                                            </p:txEl>
                                          </p:spTgt>
                                        </p:tgtEl>
                                        <p:attrNameLst>
                                          <p:attrName>style.visibility</p:attrName>
                                        </p:attrNameLst>
                                      </p:cBhvr>
                                      <p:to>
                                        <p:strVal val="visible"/>
                                      </p:to>
                                    </p:set>
                                    <p:animEffect transition="in" filter="wipe(left)">
                                      <p:cBhvr>
                                        <p:cTn id="27" dur="500"/>
                                        <p:tgtEl>
                                          <p:spTgt spid="72706">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706">
                                            <p:txEl>
                                              <p:pRg st="9" end="9"/>
                                            </p:txEl>
                                          </p:spTgt>
                                        </p:tgtEl>
                                        <p:attrNameLst>
                                          <p:attrName>style.visibility</p:attrName>
                                        </p:attrNameLst>
                                      </p:cBhvr>
                                      <p:to>
                                        <p:strVal val="visible"/>
                                      </p:to>
                                    </p:set>
                                    <p:animEffect transition="in" filter="wipe(left)">
                                      <p:cBhvr>
                                        <p:cTn id="32" dur="500"/>
                                        <p:tgtEl>
                                          <p:spTgt spid="72706">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2706">
                                            <p:txEl>
                                              <p:pRg st="11" end="11"/>
                                            </p:txEl>
                                          </p:spTgt>
                                        </p:tgtEl>
                                        <p:attrNameLst>
                                          <p:attrName>style.visibility</p:attrName>
                                        </p:attrNameLst>
                                      </p:cBhvr>
                                      <p:to>
                                        <p:strVal val="visible"/>
                                      </p:to>
                                    </p:set>
                                    <p:animEffect transition="in" filter="wipe(left)">
                                      <p:cBhvr>
                                        <p:cTn id="37" dur="500"/>
                                        <p:tgtEl>
                                          <p:spTgt spid="7270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06400" y="2209800"/>
            <a:ext cx="8331200" cy="4410075"/>
          </a:xfrm>
          <a:prstGeom prst="rect">
            <a:avLst/>
          </a:prstGeom>
          <a:noFill/>
          <a:ln w="9525">
            <a:noFill/>
            <a:miter lim="800000"/>
            <a:headEnd/>
            <a:tailEnd/>
          </a:ln>
          <a:effectLst/>
        </p:spPr>
        <p:txBody>
          <a:bodyPr>
            <a:spAutoFit/>
          </a:bodyPr>
          <a:lstStyle/>
          <a:p>
            <a:pPr lvl="1">
              <a:spcBef>
                <a:spcPct val="10000"/>
              </a:spcBef>
              <a:spcAft>
                <a:spcPct val="10000"/>
              </a:spcAft>
              <a:buClr>
                <a:srgbClr val="000099"/>
              </a:buClr>
              <a:buSzPct val="125000"/>
              <a:buFont typeface="Symbol" pitchFamily="18" charset="2"/>
              <a:buChar char="·"/>
              <a:tabLst>
                <a:tab pos="971550" algn="l"/>
              </a:tabLst>
              <a:defRPr/>
            </a:pPr>
            <a:r>
              <a:rPr lang="en-US" b="0" dirty="0">
                <a:solidFill>
                  <a:schemeClr val="tx1"/>
                </a:solidFill>
                <a:latin typeface="Times New Roman" pitchFamily="18" charset="0"/>
              </a:rPr>
              <a:t>  </a:t>
            </a:r>
            <a:r>
              <a:rPr lang="en-US" sz="1600" dirty="0">
                <a:solidFill>
                  <a:srgbClr val="0033CC"/>
                </a:solidFill>
                <a:latin typeface="Times New Roman" pitchFamily="18" charset="0"/>
              </a:rPr>
              <a:t>OFFICIAL AND TEAM AREAS</a:t>
            </a:r>
            <a:r>
              <a:rPr lang="en-US" sz="1600" b="0" dirty="0">
                <a:solidFill>
                  <a:schemeClr val="tx1"/>
                </a:solidFill>
                <a:latin typeface="Times New Roman" pitchFamily="18" charset="0"/>
              </a:rPr>
              <a:t>		</a:t>
            </a:r>
          </a:p>
          <a:p>
            <a:pPr>
              <a:spcBef>
                <a:spcPct val="10000"/>
              </a:spcBef>
              <a:spcAft>
                <a:spcPct val="10000"/>
              </a:spcAft>
              <a:tabLst>
                <a:tab pos="971550" algn="l"/>
              </a:tabLst>
              <a:defRPr/>
            </a:pPr>
            <a:r>
              <a:rPr lang="en-US" sz="1600" b="0" dirty="0">
                <a:solidFill>
                  <a:schemeClr val="tx1"/>
                </a:solidFill>
                <a:latin typeface="Times New Roman" pitchFamily="18" charset="0"/>
              </a:rPr>
              <a:t>	</a:t>
            </a:r>
            <a:r>
              <a:rPr lang="en-US" sz="1600" u="sng" dirty="0">
                <a:solidFill>
                  <a:srgbClr val="006600"/>
                </a:solidFill>
                <a:latin typeface="Times New Roman" pitchFamily="18" charset="0"/>
              </a:rPr>
              <a:t>SAME SIDE</a:t>
            </a:r>
            <a:r>
              <a:rPr lang="en-US" sz="1600" u="sng" dirty="0">
                <a:solidFill>
                  <a:srgbClr val="996600"/>
                </a:solidFill>
                <a:latin typeface="Times New Roman" pitchFamily="18" charset="0"/>
              </a:rPr>
              <a:t> </a:t>
            </a:r>
            <a:r>
              <a:rPr lang="en-US" sz="1200" dirty="0">
                <a:effectLst>
                  <a:outerShdw blurRad="38100" dist="38100" dir="2700000" algn="tl">
                    <a:srgbClr val="C0C0C0"/>
                  </a:outerShdw>
                </a:effectLst>
                <a:latin typeface="Times New Roman" pitchFamily="18" charset="0"/>
              </a:rPr>
              <a:t>(RECOMMENDED DURING SEASON &amp; MANDATED FOR ALL PLAY-OFFS)</a:t>
            </a:r>
            <a:endParaRPr lang="en-US" sz="1200" dirty="0">
              <a:solidFill>
                <a:schemeClr val="tx1"/>
              </a:solidFill>
              <a:effectLst>
                <a:outerShdw blurRad="38100" dist="38100" dir="2700000" algn="tl">
                  <a:srgbClr val="C0C0C0"/>
                </a:outerShdw>
              </a:effectLst>
              <a:latin typeface="Times New Roman" pitchFamily="18" charset="0"/>
            </a:endParaRP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OFFICIAL - 5 YARDS FROM HALF 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TEAM - 10-30 YARDS FROM HALF 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10 FEET FROM TOUCHLINE</a:t>
            </a:r>
          </a:p>
          <a:p>
            <a:pPr lvl="2">
              <a:spcBef>
                <a:spcPct val="10000"/>
              </a:spcBef>
              <a:spcAft>
                <a:spcPct val="10000"/>
              </a:spcAft>
              <a:buClr>
                <a:srgbClr val="000066"/>
              </a:buClr>
              <a:buFontTx/>
              <a:buChar char="-"/>
              <a:tabLst>
                <a:tab pos="971550" algn="l"/>
              </a:tabLst>
              <a:defRPr/>
            </a:pPr>
            <a:endParaRPr lang="en-US" sz="1600" b="0" dirty="0">
              <a:solidFill>
                <a:schemeClr val="tx1"/>
              </a:solidFill>
              <a:latin typeface="Times New Roman" pitchFamily="18" charset="0"/>
            </a:endParaRPr>
          </a:p>
          <a:p>
            <a:pPr>
              <a:spcBef>
                <a:spcPct val="10000"/>
              </a:spcBef>
              <a:spcAft>
                <a:spcPct val="10000"/>
              </a:spcAft>
              <a:tabLst>
                <a:tab pos="971550" algn="l"/>
              </a:tabLst>
              <a:defRPr/>
            </a:pPr>
            <a:r>
              <a:rPr lang="en-US" sz="1600" b="0" dirty="0">
                <a:solidFill>
                  <a:schemeClr val="tx1"/>
                </a:solidFill>
                <a:latin typeface="Times New Roman" pitchFamily="18" charset="0"/>
              </a:rPr>
              <a:t>	</a:t>
            </a:r>
            <a:r>
              <a:rPr lang="en-US" sz="1600" u="sng" dirty="0">
                <a:solidFill>
                  <a:srgbClr val="C00000"/>
                </a:solidFill>
                <a:latin typeface="Times New Roman" pitchFamily="18" charset="0"/>
              </a:rPr>
              <a:t>OPPOSITE SIDE</a:t>
            </a:r>
            <a:endParaRPr lang="en-US" sz="1600" b="0" dirty="0">
              <a:solidFill>
                <a:srgbClr val="C00000"/>
              </a:solidFill>
              <a:latin typeface="Times New Roman" pitchFamily="18" charset="0"/>
            </a:endParaRP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TEAM - 10 YARDS FROM THE HALF 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10 FEET FROM TOUCHLINE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BENCHES WILL BE  ON A DIAGONAL FROM EACH OTHER</a:t>
            </a:r>
          </a:p>
          <a:p>
            <a:pPr lvl="2">
              <a:spcBef>
                <a:spcPct val="10000"/>
              </a:spcBef>
              <a:spcAft>
                <a:spcPct val="10000"/>
              </a:spcAft>
              <a:buClr>
                <a:srgbClr val="000066"/>
              </a:buClr>
              <a:buFontTx/>
              <a:buChar char="-"/>
              <a:tabLst>
                <a:tab pos="971550" algn="l"/>
              </a:tabLst>
              <a:defRPr/>
            </a:pPr>
            <a:endParaRPr lang="en-US" sz="1600" b="0" dirty="0">
              <a:solidFill>
                <a:schemeClr val="tx1"/>
              </a:solidFill>
              <a:latin typeface="Times New Roman" pitchFamily="18" charset="0"/>
            </a:endParaRPr>
          </a:p>
          <a:p>
            <a:pPr lvl="2">
              <a:buClr>
                <a:srgbClr val="000066"/>
              </a:buClr>
              <a:buFontTx/>
              <a:buChar char="-"/>
              <a:tabLst>
                <a:tab pos="971550" algn="l"/>
              </a:tabLst>
              <a:defRPr/>
            </a:pPr>
            <a:endParaRPr lang="en-US" sz="1600" b="0" dirty="0">
              <a:solidFill>
                <a:schemeClr val="tx1"/>
              </a:solidFill>
              <a:latin typeface="Times New Roman" pitchFamily="18" charset="0"/>
            </a:endParaRPr>
          </a:p>
          <a:p>
            <a:pPr lvl="1">
              <a:buClr>
                <a:srgbClr val="000099"/>
              </a:buClr>
              <a:buSzPct val="125000"/>
              <a:buFont typeface="Symbol" pitchFamily="18" charset="2"/>
              <a:buChar char="·"/>
              <a:tabLst>
                <a:tab pos="971550" algn="l"/>
              </a:tabLst>
              <a:defRPr/>
            </a:pPr>
            <a:r>
              <a:rPr lang="en-US" sz="1600" b="0" dirty="0">
                <a:solidFill>
                  <a:schemeClr val="tx1"/>
                </a:solidFill>
                <a:latin typeface="Times New Roman" pitchFamily="18" charset="0"/>
              </a:rPr>
              <a:t>  </a:t>
            </a:r>
            <a:r>
              <a:rPr lang="en-US" sz="1600" dirty="0">
                <a:solidFill>
                  <a:srgbClr val="0033CC"/>
                </a:solidFill>
                <a:latin typeface="Times New Roman" pitchFamily="18" charset="0"/>
              </a:rPr>
              <a:t>SPECTATORS</a:t>
            </a:r>
            <a:endParaRPr lang="en-US" sz="1600" b="0" dirty="0">
              <a:solidFill>
                <a:schemeClr val="tx1"/>
              </a:solidFill>
              <a:latin typeface="Times New Roman" pitchFamily="18" charset="0"/>
            </a:endParaRP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10 FEET FROM TOUCH LINE AND TEAM/OFFICIAL AREA</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NOT PERMITTED DIRECTLY BEHIND GOAL UNLESS IN BLEACHERS</a:t>
            </a:r>
            <a:endParaRPr lang="en-US" sz="1600" dirty="0">
              <a:solidFill>
                <a:schemeClr val="tx1"/>
              </a:solidFill>
              <a:latin typeface="Times New Roman" pitchFamily="18" charset="0"/>
            </a:endParaRPr>
          </a:p>
        </p:txBody>
      </p:sp>
      <p:sp>
        <p:nvSpPr>
          <p:cNvPr id="74755" name="Rectangle 4"/>
          <p:cNvSpPr>
            <a:spLocks noChangeArrowheads="1"/>
          </p:cNvSpPr>
          <p:nvPr/>
        </p:nvSpPr>
        <p:spPr bwMode="auto">
          <a:xfrm>
            <a:off x="406400" y="152400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left)">
                                      <p:cBhvr>
                                        <p:cTn id="7" dur="500"/>
                                        <p:tgtEl>
                                          <p:spTgt spid="74754">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4754">
                                            <p:txEl>
                                              <p:pRg st="1" end="1"/>
                                            </p:txEl>
                                          </p:spTgt>
                                        </p:tgtEl>
                                        <p:attrNameLst>
                                          <p:attrName>style.visibility</p:attrName>
                                        </p:attrNameLst>
                                      </p:cBhvr>
                                      <p:to>
                                        <p:strVal val="visible"/>
                                      </p:to>
                                    </p:set>
                                    <p:animEffect transition="in" filter="wipe(left)">
                                      <p:cBhvr>
                                        <p:cTn id="11" dur="500"/>
                                        <p:tgtEl>
                                          <p:spTgt spid="74754">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4754">
                                            <p:txEl>
                                              <p:pRg st="2" end="2"/>
                                            </p:txEl>
                                          </p:spTgt>
                                        </p:tgtEl>
                                        <p:attrNameLst>
                                          <p:attrName>style.visibility</p:attrName>
                                        </p:attrNameLst>
                                      </p:cBhvr>
                                      <p:to>
                                        <p:strVal val="visible"/>
                                      </p:to>
                                    </p:set>
                                    <p:animEffect transition="in" filter="wipe(left)">
                                      <p:cBhvr>
                                        <p:cTn id="15" dur="500"/>
                                        <p:tgtEl>
                                          <p:spTgt spid="74754">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4754">
                                            <p:txEl>
                                              <p:pRg st="3" end="3"/>
                                            </p:txEl>
                                          </p:spTgt>
                                        </p:tgtEl>
                                        <p:attrNameLst>
                                          <p:attrName>style.visibility</p:attrName>
                                        </p:attrNameLst>
                                      </p:cBhvr>
                                      <p:to>
                                        <p:strVal val="visible"/>
                                      </p:to>
                                    </p:set>
                                    <p:animEffect transition="in" filter="wipe(left)">
                                      <p:cBhvr>
                                        <p:cTn id="19" dur="500"/>
                                        <p:tgtEl>
                                          <p:spTgt spid="74754">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4754">
                                            <p:txEl>
                                              <p:pRg st="4" end="4"/>
                                            </p:txEl>
                                          </p:spTgt>
                                        </p:tgtEl>
                                        <p:attrNameLst>
                                          <p:attrName>style.visibility</p:attrName>
                                        </p:attrNameLst>
                                      </p:cBhvr>
                                      <p:to>
                                        <p:strVal val="visible"/>
                                      </p:to>
                                    </p:set>
                                    <p:animEffect transition="in" filter="wipe(left)">
                                      <p:cBhvr>
                                        <p:cTn id="23" dur="500"/>
                                        <p:tgtEl>
                                          <p:spTgt spid="7475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4754">
                                            <p:txEl>
                                              <p:pRg st="6" end="6"/>
                                            </p:txEl>
                                          </p:spTgt>
                                        </p:tgtEl>
                                        <p:attrNameLst>
                                          <p:attrName>style.visibility</p:attrName>
                                        </p:attrNameLst>
                                      </p:cBhvr>
                                      <p:to>
                                        <p:strVal val="visible"/>
                                      </p:to>
                                    </p:set>
                                    <p:animEffect transition="in" filter="wipe(left)">
                                      <p:cBhvr>
                                        <p:cTn id="28" dur="500"/>
                                        <p:tgtEl>
                                          <p:spTgt spid="74754">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4754">
                                            <p:txEl>
                                              <p:pRg st="7" end="7"/>
                                            </p:txEl>
                                          </p:spTgt>
                                        </p:tgtEl>
                                        <p:attrNameLst>
                                          <p:attrName>style.visibility</p:attrName>
                                        </p:attrNameLst>
                                      </p:cBhvr>
                                      <p:to>
                                        <p:strVal val="visible"/>
                                      </p:to>
                                    </p:set>
                                    <p:animEffect transition="in" filter="wipe(left)">
                                      <p:cBhvr>
                                        <p:cTn id="32" dur="500"/>
                                        <p:tgtEl>
                                          <p:spTgt spid="74754">
                                            <p:txEl>
                                              <p:pRg st="7" end="7"/>
                                            </p:txEl>
                                          </p:spTgt>
                                        </p:tgtEl>
                                      </p:cBhvr>
                                    </p:animEffect>
                                  </p:childTnLst>
                                </p:cTn>
                              </p:par>
                            </p:childTnLst>
                          </p:cTn>
                        </p:par>
                        <p:par>
                          <p:cTn id="33" fill="hold" nodeType="afterGroup">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4754">
                                            <p:txEl>
                                              <p:pRg st="8" end="8"/>
                                            </p:txEl>
                                          </p:spTgt>
                                        </p:tgtEl>
                                        <p:attrNameLst>
                                          <p:attrName>style.visibility</p:attrName>
                                        </p:attrNameLst>
                                      </p:cBhvr>
                                      <p:to>
                                        <p:strVal val="visible"/>
                                      </p:to>
                                    </p:set>
                                    <p:animEffect transition="in" filter="wipe(left)">
                                      <p:cBhvr>
                                        <p:cTn id="36" dur="500"/>
                                        <p:tgtEl>
                                          <p:spTgt spid="74754">
                                            <p:txEl>
                                              <p:pRg st="8" end="8"/>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4754">
                                            <p:txEl>
                                              <p:pRg st="9" end="9"/>
                                            </p:txEl>
                                          </p:spTgt>
                                        </p:tgtEl>
                                        <p:attrNameLst>
                                          <p:attrName>style.visibility</p:attrName>
                                        </p:attrNameLst>
                                      </p:cBhvr>
                                      <p:to>
                                        <p:strVal val="visible"/>
                                      </p:to>
                                    </p:set>
                                    <p:animEffect transition="in" filter="wipe(left)">
                                      <p:cBhvr>
                                        <p:cTn id="39" dur="500"/>
                                        <p:tgtEl>
                                          <p:spTgt spid="74754">
                                            <p:txEl>
                                              <p:pRg st="9" end="9"/>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4754">
                                            <p:txEl>
                                              <p:pRg st="12" end="12"/>
                                            </p:txEl>
                                          </p:spTgt>
                                        </p:tgtEl>
                                        <p:attrNameLst>
                                          <p:attrName>style.visibility</p:attrName>
                                        </p:attrNameLst>
                                      </p:cBhvr>
                                      <p:to>
                                        <p:strVal val="visible"/>
                                      </p:to>
                                    </p:set>
                                    <p:animEffect transition="in" filter="wipe(left)">
                                      <p:cBhvr>
                                        <p:cTn id="44" dur="500"/>
                                        <p:tgtEl>
                                          <p:spTgt spid="74754">
                                            <p:txEl>
                                              <p:pRg st="12" end="12"/>
                                            </p:txEl>
                                          </p:spTgt>
                                        </p:tgtEl>
                                      </p:cBhvr>
                                    </p:animEffect>
                                  </p:childTnLst>
                                </p:cTn>
                              </p:par>
                            </p:childTnLst>
                          </p:cTn>
                        </p:par>
                        <p:par>
                          <p:cTn id="45" fill="hold" nodeType="after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4754">
                                            <p:txEl>
                                              <p:pRg st="13" end="13"/>
                                            </p:txEl>
                                          </p:spTgt>
                                        </p:tgtEl>
                                        <p:attrNameLst>
                                          <p:attrName>style.visibility</p:attrName>
                                        </p:attrNameLst>
                                      </p:cBhvr>
                                      <p:to>
                                        <p:strVal val="visible"/>
                                      </p:to>
                                    </p:set>
                                    <p:animEffect transition="in" filter="wipe(left)">
                                      <p:cBhvr>
                                        <p:cTn id="48" dur="500"/>
                                        <p:tgtEl>
                                          <p:spTgt spid="74754">
                                            <p:txEl>
                                              <p:pRg st="13" end="13"/>
                                            </p:txEl>
                                          </p:spTgt>
                                        </p:tgtEl>
                                      </p:cBhvr>
                                    </p:animEffect>
                                  </p:childTnLst>
                                </p:cTn>
                              </p:par>
                            </p:childTnLst>
                          </p:cTn>
                        </p:par>
                        <p:par>
                          <p:cTn id="49" fill="hold" nodeType="after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74754">
                                            <p:txEl>
                                              <p:pRg st="14" end="14"/>
                                            </p:txEl>
                                          </p:spTgt>
                                        </p:tgtEl>
                                        <p:attrNameLst>
                                          <p:attrName>style.visibility</p:attrName>
                                        </p:attrNameLst>
                                      </p:cBhvr>
                                      <p:to>
                                        <p:strVal val="visible"/>
                                      </p:to>
                                    </p:set>
                                    <p:animEffect transition="in" filter="wipe(left)">
                                      <p:cBhvr>
                                        <p:cTn id="52" dur="500"/>
                                        <p:tgtEl>
                                          <p:spTgt spid="7475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06400" y="144780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pic>
        <p:nvPicPr>
          <p:cNvPr id="7680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1771650"/>
            <a:ext cx="69818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406400" y="144780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pic>
        <p:nvPicPr>
          <p:cNvPr id="788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00263"/>
            <a:ext cx="6096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06400" y="2209800"/>
            <a:ext cx="8204200" cy="43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THE BALL</a:t>
            </a:r>
            <a:endParaRPr lang="en-US" altLang="en-US" sz="1600" b="0" dirty="0"/>
          </a:p>
          <a:p>
            <a:pPr lvl="2">
              <a:spcBef>
                <a:spcPct val="10000"/>
              </a:spcBef>
              <a:spcAft>
                <a:spcPct val="10000"/>
              </a:spcAft>
              <a:buClr>
                <a:srgbClr val="000066"/>
              </a:buClr>
              <a:buFontTx/>
              <a:buChar char="-"/>
            </a:pPr>
            <a:r>
              <a:rPr lang="en-US" altLang="en-US" sz="1600" b="0" dirty="0"/>
              <a:t> HOME TEAM RESPONSIBILITY</a:t>
            </a:r>
          </a:p>
          <a:p>
            <a:pPr lvl="2">
              <a:spcBef>
                <a:spcPct val="10000"/>
              </a:spcBef>
              <a:spcAft>
                <a:spcPct val="10000"/>
              </a:spcAft>
              <a:buClr>
                <a:srgbClr val="000066"/>
              </a:buClr>
              <a:buFontTx/>
              <a:buChar char="-"/>
            </a:pPr>
            <a:r>
              <a:rPr lang="en-US" altLang="en-US" sz="1600" b="0" dirty="0"/>
              <a:t> 3 OR MORE SIMILAR</a:t>
            </a:r>
          </a:p>
          <a:p>
            <a:pPr lvl="2">
              <a:spcBef>
                <a:spcPct val="10000"/>
              </a:spcBef>
              <a:spcAft>
                <a:spcPct val="10000"/>
              </a:spcAft>
              <a:buClr>
                <a:srgbClr val="000066"/>
              </a:buClr>
              <a:buFontTx/>
              <a:buChar char="-"/>
            </a:pPr>
            <a:r>
              <a:rPr lang="en-US" altLang="en-US" sz="1600" b="0" dirty="0"/>
              <a:t> NFHS LOGO ON THE BALLS</a:t>
            </a:r>
          </a:p>
          <a:p>
            <a:pPr lvl="2">
              <a:spcBef>
                <a:spcPct val="10000"/>
              </a:spcBef>
              <a:spcAft>
                <a:spcPct val="10000"/>
              </a:spcAft>
              <a:buFontTx/>
              <a:buNone/>
            </a:pPr>
            <a:r>
              <a:rPr lang="en-US" altLang="en-US" sz="1600" b="0" dirty="0"/>
              <a:t>(IF NOT, REFEREE CHOOSES)</a:t>
            </a:r>
          </a:p>
          <a:p>
            <a:pPr lvl="2">
              <a:spcBef>
                <a:spcPct val="0"/>
              </a:spcBef>
              <a:buFontTx/>
              <a:buNone/>
            </a:pPr>
            <a:endParaRPr lang="en-US" altLang="en-US" sz="1600" b="0" dirty="0"/>
          </a:p>
          <a:p>
            <a:pPr lvl="1">
              <a:spcBef>
                <a:spcPct val="0"/>
              </a:spcBef>
              <a:buClr>
                <a:srgbClr val="000099"/>
              </a:buClr>
              <a:buSzPct val="125000"/>
              <a:buFont typeface="Symbol" panose="05050102010706020507" pitchFamily="18" charset="2"/>
              <a:buChar char="·"/>
            </a:pPr>
            <a:r>
              <a:rPr lang="en-US" altLang="en-US" sz="1600" b="0" dirty="0"/>
              <a:t>  </a:t>
            </a:r>
            <a:r>
              <a:rPr lang="en-US" altLang="en-US" sz="1600" dirty="0"/>
              <a:t>IF BALL BECOMES DEFLATED</a:t>
            </a:r>
            <a:r>
              <a:rPr lang="en-US" altLang="en-US" sz="1600" b="0" dirty="0"/>
              <a:t>,</a:t>
            </a:r>
          </a:p>
          <a:p>
            <a:pPr lvl="2">
              <a:spcBef>
                <a:spcPct val="10000"/>
              </a:spcBef>
              <a:spcAft>
                <a:spcPct val="10000"/>
              </a:spcAft>
              <a:buClr>
                <a:srgbClr val="000066"/>
              </a:buClr>
              <a:buFontTx/>
              <a:buChar char="-"/>
            </a:pPr>
            <a:r>
              <a:rPr lang="en-US" altLang="en-US" sz="1600" b="0" dirty="0"/>
              <a:t> DEAD WHERE LAST PLAYED EXCEPT</a:t>
            </a:r>
          </a:p>
          <a:p>
            <a:pPr lvl="2">
              <a:spcBef>
                <a:spcPct val="10000"/>
              </a:spcBef>
              <a:spcAft>
                <a:spcPct val="10000"/>
              </a:spcAft>
              <a:buClr>
                <a:srgbClr val="000066"/>
              </a:buClr>
              <a:buFontTx/>
              <a:buChar char="-"/>
            </a:pPr>
            <a:r>
              <a:rPr lang="en-US" altLang="en-US" sz="1600" b="0" dirty="0"/>
              <a:t> IN THE GOAL AREA</a:t>
            </a:r>
          </a:p>
          <a:p>
            <a:pPr lvl="2">
              <a:spcBef>
                <a:spcPct val="0"/>
              </a:spcBef>
              <a:buClr>
                <a:srgbClr val="000066"/>
              </a:buClr>
              <a:buFontTx/>
              <a:buChar char="-"/>
            </a:pPr>
            <a:endParaRPr lang="en-US" altLang="en-US" sz="1600" b="0" dirty="0"/>
          </a:p>
          <a:p>
            <a:pPr lvl="1">
              <a:spcBef>
                <a:spcPct val="0"/>
              </a:spcBef>
              <a:buClr>
                <a:srgbClr val="000099"/>
              </a:buClr>
              <a:buSzPct val="125000"/>
              <a:buFont typeface="Symbol" panose="05050102010706020507" pitchFamily="18" charset="2"/>
              <a:buChar char="·"/>
            </a:pPr>
            <a:r>
              <a:rPr lang="en-US" altLang="en-US" sz="1600" b="0" dirty="0"/>
              <a:t>  </a:t>
            </a:r>
            <a:r>
              <a:rPr lang="en-US" altLang="en-US" sz="1600" dirty="0"/>
              <a:t>DROP BALL TO</a:t>
            </a:r>
            <a:endParaRPr lang="en-US" altLang="en-US" sz="1600" b="0" dirty="0"/>
          </a:p>
          <a:p>
            <a:pPr lvl="2">
              <a:spcBef>
                <a:spcPct val="10000"/>
              </a:spcBef>
              <a:spcAft>
                <a:spcPct val="10000"/>
              </a:spcAft>
              <a:buClr>
                <a:srgbClr val="000066"/>
              </a:buClr>
              <a:buFontTx/>
              <a:buChar char="-"/>
            </a:pPr>
            <a:r>
              <a:rPr lang="en-US" altLang="en-US" sz="1600" b="0" dirty="0"/>
              <a:t> PLAYER OF THE TEAM LAST IN POSSESSION</a:t>
            </a:r>
          </a:p>
          <a:p>
            <a:pPr lvl="2">
              <a:spcBef>
                <a:spcPct val="10000"/>
              </a:spcBef>
              <a:spcAft>
                <a:spcPct val="10000"/>
              </a:spcAft>
              <a:buClr>
                <a:srgbClr val="000066"/>
              </a:buClr>
              <a:buFontTx/>
              <a:buChar char="-"/>
            </a:pPr>
            <a:endParaRPr lang="en-US" altLang="en-US" sz="1800" dirty="0">
              <a:latin typeface="Arial" panose="020B0604020202020204" pitchFamily="34" charset="0"/>
            </a:endParaRPr>
          </a:p>
          <a:p>
            <a:pPr lvl="1">
              <a:spcBef>
                <a:spcPct val="10000"/>
              </a:spcBef>
              <a:spcAft>
                <a:spcPct val="10000"/>
              </a:spcAft>
              <a:buClr>
                <a:srgbClr val="000099"/>
              </a:buClr>
              <a:buSzPct val="120000"/>
              <a:buFont typeface="Symbol" panose="05050102010706020507" pitchFamily="18" charset="2"/>
              <a:buChar char="·"/>
            </a:pPr>
            <a:r>
              <a:rPr lang="en-US" altLang="en-US" sz="1600" dirty="0"/>
              <a:t>  AT LEAST TWO BALL HOLDERS</a:t>
            </a:r>
            <a:endParaRPr lang="en-US" altLang="en-US" sz="1600" b="0" dirty="0"/>
          </a:p>
          <a:p>
            <a:pPr lvl="2">
              <a:spcBef>
                <a:spcPct val="10000"/>
              </a:spcBef>
              <a:spcAft>
                <a:spcPct val="10000"/>
              </a:spcAft>
              <a:buClr>
                <a:srgbClr val="000066"/>
              </a:buClr>
              <a:buFontTx/>
              <a:buChar char="-"/>
            </a:pPr>
            <a:endParaRPr lang="en-US" altLang="en-US" sz="1600" b="0" dirty="0"/>
          </a:p>
        </p:txBody>
      </p:sp>
      <p:sp>
        <p:nvSpPr>
          <p:cNvPr id="80899" name="Rectangle 4"/>
          <p:cNvSpPr>
            <a:spLocks noChangeArrowheads="1"/>
          </p:cNvSpPr>
          <p:nvPr/>
        </p:nvSpPr>
        <p:spPr bwMode="auto">
          <a:xfrm>
            <a:off x="406400" y="1524000"/>
            <a:ext cx="40465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2 - THE BALL</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wipe(left)">
                                      <p:cBhvr>
                                        <p:cTn id="7" dur="500"/>
                                        <p:tgtEl>
                                          <p:spTgt spid="76802">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802">
                                            <p:txEl>
                                              <p:pRg st="1" end="1"/>
                                            </p:txEl>
                                          </p:spTgt>
                                        </p:tgtEl>
                                        <p:attrNameLst>
                                          <p:attrName>style.visibility</p:attrName>
                                        </p:attrNameLst>
                                      </p:cBhvr>
                                      <p:to>
                                        <p:strVal val="visible"/>
                                      </p:to>
                                    </p:set>
                                    <p:animEffect transition="in" filter="wipe(left)">
                                      <p:cBhvr>
                                        <p:cTn id="11" dur="500"/>
                                        <p:tgtEl>
                                          <p:spTgt spid="76802">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6802">
                                            <p:txEl>
                                              <p:pRg st="2" end="2"/>
                                            </p:txEl>
                                          </p:spTgt>
                                        </p:tgtEl>
                                        <p:attrNameLst>
                                          <p:attrName>style.visibility</p:attrName>
                                        </p:attrNameLst>
                                      </p:cBhvr>
                                      <p:to>
                                        <p:strVal val="visible"/>
                                      </p:to>
                                    </p:set>
                                    <p:animEffect transition="in" filter="wipe(left)">
                                      <p:cBhvr>
                                        <p:cTn id="15" dur="500"/>
                                        <p:tgtEl>
                                          <p:spTgt spid="7680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6802">
                                            <p:txEl>
                                              <p:pRg st="3" end="3"/>
                                            </p:txEl>
                                          </p:spTgt>
                                        </p:tgtEl>
                                        <p:attrNameLst>
                                          <p:attrName>style.visibility</p:attrName>
                                        </p:attrNameLst>
                                      </p:cBhvr>
                                      <p:to>
                                        <p:strVal val="visible"/>
                                      </p:to>
                                    </p:set>
                                    <p:animEffect transition="in" filter="wipe(left)">
                                      <p:cBhvr>
                                        <p:cTn id="20" dur="500"/>
                                        <p:tgtEl>
                                          <p:spTgt spid="76802">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6802">
                                            <p:txEl>
                                              <p:pRg st="4" end="4"/>
                                            </p:txEl>
                                          </p:spTgt>
                                        </p:tgtEl>
                                        <p:attrNameLst>
                                          <p:attrName>style.visibility</p:attrName>
                                        </p:attrNameLst>
                                      </p:cBhvr>
                                      <p:to>
                                        <p:strVal val="visible"/>
                                      </p:to>
                                    </p:set>
                                    <p:animEffect transition="in" filter="wipe(left)">
                                      <p:cBhvr>
                                        <p:cTn id="23" dur="500"/>
                                        <p:tgtEl>
                                          <p:spTgt spid="7680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6802">
                                            <p:txEl>
                                              <p:pRg st="6" end="6"/>
                                            </p:txEl>
                                          </p:spTgt>
                                        </p:tgtEl>
                                        <p:attrNameLst>
                                          <p:attrName>style.visibility</p:attrName>
                                        </p:attrNameLst>
                                      </p:cBhvr>
                                      <p:to>
                                        <p:strVal val="visible"/>
                                      </p:to>
                                    </p:set>
                                    <p:animEffect transition="in" filter="wipe(left)">
                                      <p:cBhvr>
                                        <p:cTn id="28" dur="500"/>
                                        <p:tgtEl>
                                          <p:spTgt spid="76802">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6802">
                                            <p:txEl>
                                              <p:pRg st="7" end="7"/>
                                            </p:txEl>
                                          </p:spTgt>
                                        </p:tgtEl>
                                        <p:attrNameLst>
                                          <p:attrName>style.visibility</p:attrName>
                                        </p:attrNameLst>
                                      </p:cBhvr>
                                      <p:to>
                                        <p:strVal val="visible"/>
                                      </p:to>
                                    </p:set>
                                    <p:animEffect transition="in" filter="wipe(left)">
                                      <p:cBhvr>
                                        <p:cTn id="32" dur="500"/>
                                        <p:tgtEl>
                                          <p:spTgt spid="76802">
                                            <p:txEl>
                                              <p:pRg st="7" end="7"/>
                                            </p:txEl>
                                          </p:spTgt>
                                        </p:tgtEl>
                                      </p:cBhvr>
                                    </p:animEffect>
                                  </p:childTnLst>
                                </p:cTn>
                              </p:par>
                            </p:childTnLst>
                          </p:cTn>
                        </p:par>
                        <p:par>
                          <p:cTn id="33" fill="hold" nodeType="afterGroup">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6802">
                                            <p:txEl>
                                              <p:pRg st="8" end="8"/>
                                            </p:txEl>
                                          </p:spTgt>
                                        </p:tgtEl>
                                        <p:attrNameLst>
                                          <p:attrName>style.visibility</p:attrName>
                                        </p:attrNameLst>
                                      </p:cBhvr>
                                      <p:to>
                                        <p:strVal val="visible"/>
                                      </p:to>
                                    </p:set>
                                    <p:animEffect transition="in" filter="wipe(left)">
                                      <p:cBhvr>
                                        <p:cTn id="36" dur="500"/>
                                        <p:tgtEl>
                                          <p:spTgt spid="76802">
                                            <p:txEl>
                                              <p:pRg st="8" end="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6802">
                                            <p:txEl>
                                              <p:pRg st="10" end="10"/>
                                            </p:txEl>
                                          </p:spTgt>
                                        </p:tgtEl>
                                        <p:attrNameLst>
                                          <p:attrName>style.visibility</p:attrName>
                                        </p:attrNameLst>
                                      </p:cBhvr>
                                      <p:to>
                                        <p:strVal val="visible"/>
                                      </p:to>
                                    </p:set>
                                    <p:animEffect transition="in" filter="wipe(left)">
                                      <p:cBhvr>
                                        <p:cTn id="41" dur="500"/>
                                        <p:tgtEl>
                                          <p:spTgt spid="76802">
                                            <p:txEl>
                                              <p:pRg st="10" end="10"/>
                                            </p:txEl>
                                          </p:spTgt>
                                        </p:tgtEl>
                                      </p:cBhvr>
                                    </p:animEffect>
                                  </p:childTnLst>
                                </p:cTn>
                              </p:par>
                            </p:childTnLst>
                          </p:cTn>
                        </p:par>
                        <p:par>
                          <p:cTn id="42" fill="hold" nodeType="afterGroup">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6802">
                                            <p:txEl>
                                              <p:pRg st="11" end="11"/>
                                            </p:txEl>
                                          </p:spTgt>
                                        </p:tgtEl>
                                        <p:attrNameLst>
                                          <p:attrName>style.visibility</p:attrName>
                                        </p:attrNameLst>
                                      </p:cBhvr>
                                      <p:to>
                                        <p:strVal val="visible"/>
                                      </p:to>
                                    </p:set>
                                    <p:animEffect transition="in" filter="wipe(left)">
                                      <p:cBhvr>
                                        <p:cTn id="45" dur="500"/>
                                        <p:tgtEl>
                                          <p:spTgt spid="76802">
                                            <p:txEl>
                                              <p:pRg st="11" end="1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802">
                                            <p:txEl>
                                              <p:pRg st="13" end="13"/>
                                            </p:txEl>
                                          </p:spTgt>
                                        </p:tgtEl>
                                        <p:attrNameLst>
                                          <p:attrName>style.visibility</p:attrName>
                                        </p:attrNameLst>
                                      </p:cBhvr>
                                      <p:to>
                                        <p:strVal val="visible"/>
                                      </p:to>
                                    </p:set>
                                    <p:animEffect transition="in" filter="wipe(left)">
                                      <p:cBhvr>
                                        <p:cTn id="50" dur="500"/>
                                        <p:tgtEl>
                                          <p:spTgt spid="7680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bldLvl="3"/>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88CE-1A87-44DD-AEB6-E5157D48A829}"/>
              </a:ext>
            </a:extLst>
          </p:cNvPr>
          <p:cNvSpPr>
            <a:spLocks noGrp="1"/>
          </p:cNvSpPr>
          <p:nvPr>
            <p:ph type="title"/>
          </p:nvPr>
        </p:nvSpPr>
        <p:spPr>
          <a:xfrm>
            <a:off x="3810000" y="1267981"/>
            <a:ext cx="5166123" cy="1448990"/>
          </a:xfrm>
        </p:spPr>
        <p:txBody>
          <a:bodyPr/>
          <a:lstStyle/>
          <a:p>
            <a:pPr eaLnBrk="1" hangingPunct="1">
              <a:defRPr/>
            </a:pPr>
            <a:r>
              <a:rPr lang="en-US" sz="4000" b="1" dirty="0">
                <a:effectLst>
                  <a:outerShdw blurRad="38100" dist="38100" dir="2700000" algn="tl">
                    <a:srgbClr val="000000">
                      <a:alpha val="43137"/>
                    </a:srgbClr>
                  </a:outerShdw>
                </a:effectLst>
              </a:rPr>
              <a:t>Rule 2-2-4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Deflated Ball</a:t>
            </a:r>
            <a:br>
              <a:rPr lang="en-US" sz="4000" b="1" dirty="0">
                <a:effectLst>
                  <a:outerShdw blurRad="38100" dist="38100" dir="2700000" algn="tl">
                    <a:srgbClr val="000000">
                      <a:alpha val="43137"/>
                    </a:srgbClr>
                  </a:outerShdw>
                </a:effectLst>
              </a:rPr>
            </a:b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1562F092-76E0-4A6D-B7C7-CD601E0A30D9}"/>
              </a:ext>
            </a:extLst>
          </p:cNvPr>
          <p:cNvSpPr>
            <a:spLocks noGrp="1"/>
          </p:cNvSpPr>
          <p:nvPr>
            <p:ph type="ftr" sz="quarter" idx="11"/>
          </p:nvPr>
        </p:nvSpPr>
        <p:spPr/>
        <p:txBody>
          <a:bodyPr/>
          <a:lstStyle/>
          <a:p>
            <a:pPr eaLnBrk="1" hangingPunct="1">
              <a:defRPr/>
            </a:pPr>
            <a:r>
              <a:rPr lang="en-US">
                <a:solidFill>
                  <a:srgbClr val="414B56"/>
                </a:solidFill>
              </a:rPr>
              <a:t>www.nfhs.org</a:t>
            </a:r>
          </a:p>
        </p:txBody>
      </p:sp>
      <p:sp>
        <p:nvSpPr>
          <p:cNvPr id="100357" name="Content Placeholder 8">
            <a:extLst>
              <a:ext uri="{FF2B5EF4-FFF2-40B4-BE49-F238E27FC236}">
                <a16:creationId xmlns:a16="http://schemas.microsoft.com/office/drawing/2014/main" id="{45D04956-B61A-4416-85A6-82AF5946EB23}"/>
              </a:ext>
            </a:extLst>
          </p:cNvPr>
          <p:cNvSpPr>
            <a:spLocks noGrp="1" noChangeArrowheads="1"/>
          </p:cNvSpPr>
          <p:nvPr>
            <p:ph idx="1"/>
          </p:nvPr>
        </p:nvSpPr>
        <p:spPr>
          <a:xfrm>
            <a:off x="4313635" y="2931318"/>
            <a:ext cx="4662488" cy="2859882"/>
          </a:xfrm>
        </p:spPr>
        <p:txBody>
          <a:bodyPr/>
          <a:lstStyle/>
          <a:p>
            <a:pPr marL="0" indent="0" eaLnBrk="1" hangingPunct="1">
              <a:buNone/>
            </a:pPr>
            <a:r>
              <a:rPr lang="en-US" altLang="en-US" sz="2800" dirty="0">
                <a:effectLst>
                  <a:outerShdw blurRad="38100" dist="38100" dir="2700000" algn="tl">
                    <a:srgbClr val="000000">
                      <a:alpha val="43137"/>
                    </a:srgbClr>
                  </a:outerShdw>
                </a:effectLst>
              </a:rPr>
              <a:t>If the ball becomes deflated during play, it will be put into play with a drop ball to a player of the team last in possession at the spot where it was last played.</a:t>
            </a:r>
          </a:p>
        </p:txBody>
      </p:sp>
      <p:pic>
        <p:nvPicPr>
          <p:cNvPr id="100358" name="Picture 5" descr="A picture containing game&#10;&#10;Description automatically generated">
            <a:extLst>
              <a:ext uri="{FF2B5EF4-FFF2-40B4-BE49-F238E27FC236}">
                <a16:creationId xmlns:a16="http://schemas.microsoft.com/office/drawing/2014/main" id="{D8B6E736-8DE5-40A0-9BDD-3398D1989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585" y="2380060"/>
            <a:ext cx="2696765" cy="322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E03F4D7-4011-46DC-8FC1-1611B981D7F4}"/>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5" descr="ghs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429000"/>
            <a:ext cx="3962400" cy="32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WordArt 9"/>
          <p:cNvSpPr>
            <a:spLocks noChangeArrowheads="1" noChangeShapeType="1" noTextEdit="1"/>
          </p:cNvSpPr>
          <p:nvPr/>
        </p:nvSpPr>
        <p:spPr bwMode="auto">
          <a:xfrm>
            <a:off x="2209800" y="228600"/>
            <a:ext cx="4724400" cy="29718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Impact" panose="020B0806030902050204" pitchFamily="34" charset="0"/>
              </a:rPr>
              <a:t>GHSA</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Impact" panose="020B0806030902050204" pitchFamily="34" charset="0"/>
              </a:rPr>
              <a:t>DUAL SYSTEM</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Impact" panose="020B0806030902050204" pitchFamily="34" charset="0"/>
              </a:rPr>
              <a:t>OF CONTROL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558800" y="2057400"/>
            <a:ext cx="80264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Times New Roman" panose="02020603050405020304" pitchFamily="18" charset="0"/>
              </a:defRPr>
            </a:lvl1pPr>
            <a:lvl2pPr marL="685800" indent="-2286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600" dirty="0"/>
              <a:t>EACH TEAM SHALL HAVE A CAPTAIN AND HE MAY ADDRESS THE OFFICIALS</a:t>
            </a:r>
          </a:p>
          <a:p>
            <a:pPr>
              <a:spcBef>
                <a:spcPct val="10000"/>
              </a:spcBef>
              <a:spcAft>
                <a:spcPct val="10000"/>
              </a:spcAft>
              <a:buClr>
                <a:srgbClr val="000099"/>
              </a:buClr>
              <a:buSzPct val="125000"/>
              <a:buFont typeface="Symbol" panose="05050102010706020507" pitchFamily="18" charset="2"/>
              <a:buChar char="·"/>
            </a:pPr>
            <a:endParaRPr lang="en-US" altLang="en-US" sz="800" dirty="0"/>
          </a:p>
          <a:p>
            <a:pPr>
              <a:spcBef>
                <a:spcPct val="10000"/>
              </a:spcBef>
              <a:spcAft>
                <a:spcPct val="10000"/>
              </a:spcAft>
              <a:buClr>
                <a:srgbClr val="000099"/>
              </a:buClr>
              <a:buSzPct val="125000"/>
              <a:buFont typeface="Symbol" panose="05050102010706020507" pitchFamily="18" charset="2"/>
              <a:buChar char="·"/>
            </a:pPr>
            <a:r>
              <a:rPr lang="en-US" altLang="en-US" sz="1600" dirty="0"/>
              <a:t>TEAM ROSTER PRESENTED BY COACH OR PLAYER</a:t>
            </a:r>
          </a:p>
          <a:p>
            <a:pPr lvl="1">
              <a:spcBef>
                <a:spcPct val="10000"/>
              </a:spcBef>
              <a:spcAft>
                <a:spcPct val="10000"/>
              </a:spcAft>
              <a:buClr>
                <a:schemeClr val="tx1"/>
              </a:buClr>
              <a:buSzPct val="125000"/>
              <a:buFont typeface="Times New Roman" panose="02020603050405020304" pitchFamily="18" charset="0"/>
              <a:buChar char="-"/>
            </a:pPr>
            <a:r>
              <a:rPr lang="en-US" altLang="en-US" sz="1600" b="0" dirty="0"/>
              <a:t>5 MINUTES PRIOR  TO START THE GAME</a:t>
            </a:r>
          </a:p>
          <a:p>
            <a:pPr lvl="1">
              <a:spcBef>
                <a:spcPct val="10000"/>
              </a:spcBef>
              <a:spcAft>
                <a:spcPct val="10000"/>
              </a:spcAft>
              <a:buClr>
                <a:schemeClr val="tx1"/>
              </a:buClr>
              <a:buSzPct val="125000"/>
              <a:buFont typeface="Times New Roman" panose="02020603050405020304" pitchFamily="18" charset="0"/>
              <a:buChar char="-"/>
            </a:pPr>
            <a:r>
              <a:rPr lang="en-US" altLang="en-US" sz="1600" b="0" dirty="0"/>
              <a:t>NAMES MAY BE ADDED AFTER THE START OF PLAY</a:t>
            </a:r>
          </a:p>
          <a:p>
            <a:pPr>
              <a:spcBef>
                <a:spcPct val="10000"/>
              </a:spcBef>
              <a:spcAft>
                <a:spcPct val="10000"/>
              </a:spcAft>
              <a:buClr>
                <a:srgbClr val="000099"/>
              </a:buClr>
              <a:buSzPct val="125000"/>
              <a:buFont typeface="Symbol" panose="05050102010706020507" pitchFamily="18" charset="2"/>
              <a:buNone/>
            </a:pPr>
            <a:endParaRPr lang="en-US" altLang="en-US" sz="800" b="0" dirty="0"/>
          </a:p>
          <a:p>
            <a:pPr>
              <a:spcBef>
                <a:spcPct val="10000"/>
              </a:spcBef>
              <a:spcAft>
                <a:spcPct val="10000"/>
              </a:spcAft>
              <a:buClr>
                <a:srgbClr val="000099"/>
              </a:buClr>
              <a:buSzPct val="125000"/>
              <a:buFont typeface="Symbol" panose="05050102010706020507" pitchFamily="18" charset="2"/>
              <a:buChar char="·"/>
            </a:pPr>
            <a:r>
              <a:rPr lang="en-US" altLang="en-US" sz="1600" dirty="0"/>
              <a:t>IF TEAM CONSUMES TIME FOR SUB IN LAST 5-MINUTES…</a:t>
            </a:r>
            <a:endParaRPr lang="en-US" altLang="en-US" sz="1600" b="0" dirty="0"/>
          </a:p>
          <a:p>
            <a:pPr>
              <a:spcBef>
                <a:spcPct val="10000"/>
              </a:spcBef>
              <a:spcAft>
                <a:spcPct val="10000"/>
              </a:spcAft>
              <a:buClr>
                <a:srgbClr val="000099"/>
              </a:buClr>
              <a:buSzPct val="125000"/>
              <a:buFont typeface="Symbol" panose="05050102010706020507" pitchFamily="18" charset="2"/>
              <a:buNone/>
            </a:pPr>
            <a:endParaRPr lang="en-US" altLang="en-US" sz="800" b="0" dirty="0"/>
          </a:p>
          <a:p>
            <a:pPr>
              <a:spcBef>
                <a:spcPct val="10000"/>
              </a:spcBef>
              <a:spcAft>
                <a:spcPct val="10000"/>
              </a:spcAft>
              <a:buClr>
                <a:srgbClr val="000099"/>
              </a:buClr>
              <a:buSzPct val="125000"/>
              <a:buFont typeface="Symbol" panose="05050102010706020507" pitchFamily="18" charset="2"/>
              <a:buChar char="·"/>
            </a:pPr>
            <a:r>
              <a:rPr lang="en-US" altLang="en-US" sz="1600" dirty="0"/>
              <a:t>IF REPORTED AND WANTS TO SUB, ONCE BECKONED SHALL ENTER 	UNLESS:</a:t>
            </a:r>
            <a:endParaRPr lang="en-US" altLang="en-US" sz="1600" b="0" dirty="0"/>
          </a:p>
          <a:p>
            <a:pPr lvl="1">
              <a:spcBef>
                <a:spcPct val="10000"/>
              </a:spcBef>
              <a:spcAft>
                <a:spcPct val="10000"/>
              </a:spcAft>
              <a:buClr>
                <a:srgbClr val="000066"/>
              </a:buClr>
              <a:buFontTx/>
              <a:buChar char="-"/>
            </a:pPr>
            <a:r>
              <a:rPr lang="en-US" altLang="en-US" sz="1600" b="0" dirty="0"/>
              <a:t> END OF PERIOD</a:t>
            </a:r>
          </a:p>
          <a:p>
            <a:pPr lvl="1">
              <a:spcBef>
                <a:spcPct val="10000"/>
              </a:spcBef>
              <a:spcAft>
                <a:spcPct val="10000"/>
              </a:spcAft>
              <a:buClr>
                <a:srgbClr val="000066"/>
              </a:buClr>
              <a:buFontTx/>
              <a:buChar char="-"/>
            </a:pPr>
            <a:r>
              <a:rPr lang="en-US" altLang="en-US" sz="1600" b="0" dirty="0"/>
              <a:t> GOAL SCORED</a:t>
            </a:r>
            <a:endParaRPr lang="en-US" altLang="en-US" sz="1800" dirty="0"/>
          </a:p>
          <a:p>
            <a:pPr>
              <a:spcBef>
                <a:spcPct val="10000"/>
              </a:spcBef>
              <a:spcAft>
                <a:spcPct val="10000"/>
              </a:spcAft>
              <a:buClr>
                <a:srgbClr val="000066"/>
              </a:buClr>
              <a:buFontTx/>
              <a:buNone/>
            </a:pPr>
            <a:endParaRPr lang="en-US" altLang="en-US" sz="800" dirty="0"/>
          </a:p>
          <a:p>
            <a:pPr>
              <a:spcBef>
                <a:spcPct val="10000"/>
              </a:spcBef>
              <a:spcAft>
                <a:spcPct val="10000"/>
              </a:spcAft>
              <a:buClr>
                <a:srgbClr val="000066"/>
              </a:buClr>
              <a:buSzPct val="125000"/>
              <a:buFont typeface="Symbol" panose="05050102010706020507" pitchFamily="18" charset="2"/>
              <a:buChar char="·"/>
            </a:pPr>
            <a:r>
              <a:rPr lang="en-US" altLang="en-US" sz="1600" dirty="0"/>
              <a:t>A SUBSTITUTE BECOMES A PLAYER WHEN HE/SHE IS BECKONED ONTO THE FIELD OF PLAY</a:t>
            </a:r>
          </a:p>
          <a:p>
            <a:pPr>
              <a:spcBef>
                <a:spcPct val="10000"/>
              </a:spcBef>
              <a:spcAft>
                <a:spcPct val="10000"/>
              </a:spcAft>
              <a:buClr>
                <a:srgbClr val="000066"/>
              </a:buClr>
              <a:buSzPct val="125000"/>
              <a:buFont typeface="Symbol" panose="05050102010706020507" pitchFamily="18" charset="2"/>
              <a:buChar char="·"/>
            </a:pPr>
            <a:endParaRPr lang="en-US" altLang="en-US" sz="800" dirty="0"/>
          </a:p>
          <a:p>
            <a:pPr>
              <a:spcBef>
                <a:spcPct val="10000"/>
              </a:spcBef>
              <a:spcAft>
                <a:spcPct val="10000"/>
              </a:spcAft>
              <a:buClr>
                <a:srgbClr val="000066"/>
              </a:buClr>
              <a:buSzPct val="125000"/>
              <a:buFont typeface="Symbol" panose="05050102010706020507" pitchFamily="18" charset="2"/>
              <a:buChar char="·"/>
            </a:pPr>
            <a:r>
              <a:rPr lang="en-US" altLang="en-US" sz="1600" dirty="0"/>
              <a:t>THE DEPARTING PLAYER DOES NOT HAVE TO BE OFF THE FIELD TO BECKON ON THE SUBSTITUTE</a:t>
            </a:r>
          </a:p>
        </p:txBody>
      </p:sp>
      <p:sp>
        <p:nvSpPr>
          <p:cNvPr id="82947" name="Rectangle 4"/>
          <p:cNvSpPr>
            <a:spLocks noChangeArrowheads="1"/>
          </p:cNvSpPr>
          <p:nvPr/>
        </p:nvSpPr>
        <p:spPr bwMode="auto">
          <a:xfrm>
            <a:off x="406400" y="14478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wipe(left)">
                                      <p:cBhvr>
                                        <p:cTn id="7" dur="500"/>
                                        <p:tgtEl>
                                          <p:spTgt spid="788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8850">
                                            <p:txEl>
                                              <p:pRg st="2" end="2"/>
                                            </p:txEl>
                                          </p:spTgt>
                                        </p:tgtEl>
                                        <p:attrNameLst>
                                          <p:attrName>style.visibility</p:attrName>
                                        </p:attrNameLst>
                                      </p:cBhvr>
                                      <p:to>
                                        <p:strVal val="visible"/>
                                      </p:to>
                                    </p:set>
                                    <p:animEffect transition="in" filter="wipe(left)">
                                      <p:cBhvr>
                                        <p:cTn id="12" dur="500"/>
                                        <p:tgtEl>
                                          <p:spTgt spid="78850">
                                            <p:txEl>
                                              <p:pRg st="2" end="2"/>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8850">
                                            <p:txEl>
                                              <p:pRg st="3" end="3"/>
                                            </p:txEl>
                                          </p:spTgt>
                                        </p:tgtEl>
                                        <p:attrNameLst>
                                          <p:attrName>style.visibility</p:attrName>
                                        </p:attrNameLst>
                                      </p:cBhvr>
                                      <p:to>
                                        <p:strVal val="visible"/>
                                      </p:to>
                                    </p:set>
                                    <p:animEffect transition="in" filter="wipe(left)">
                                      <p:cBhvr>
                                        <p:cTn id="16" dur="500"/>
                                        <p:tgtEl>
                                          <p:spTgt spid="78850">
                                            <p:txEl>
                                              <p:pRg st="3" end="3"/>
                                            </p:txEl>
                                          </p:spTgt>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8850">
                                            <p:txEl>
                                              <p:pRg st="4" end="4"/>
                                            </p:txEl>
                                          </p:spTgt>
                                        </p:tgtEl>
                                        <p:attrNameLst>
                                          <p:attrName>style.visibility</p:attrName>
                                        </p:attrNameLst>
                                      </p:cBhvr>
                                      <p:to>
                                        <p:strVal val="visible"/>
                                      </p:to>
                                    </p:set>
                                    <p:animEffect transition="in" filter="wipe(left)">
                                      <p:cBhvr>
                                        <p:cTn id="20" dur="500"/>
                                        <p:tgtEl>
                                          <p:spTgt spid="7885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78850">
                                            <p:txEl>
                                              <p:pRg st="6" end="6"/>
                                            </p:txEl>
                                          </p:spTgt>
                                        </p:tgtEl>
                                        <p:attrNameLst>
                                          <p:attrName>style.visibility</p:attrName>
                                        </p:attrNameLst>
                                      </p:cBhvr>
                                      <p:to>
                                        <p:strVal val="visible"/>
                                      </p:to>
                                    </p:set>
                                    <p:animEffect transition="in" filter="wipe(left)">
                                      <p:cBhvr>
                                        <p:cTn id="25" dur="500"/>
                                        <p:tgtEl>
                                          <p:spTgt spid="78850">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78850">
                                            <p:txEl>
                                              <p:pRg st="8" end="8"/>
                                            </p:txEl>
                                          </p:spTgt>
                                        </p:tgtEl>
                                        <p:attrNameLst>
                                          <p:attrName>style.visibility</p:attrName>
                                        </p:attrNameLst>
                                      </p:cBhvr>
                                      <p:to>
                                        <p:strVal val="visible"/>
                                      </p:to>
                                    </p:set>
                                    <p:animEffect transition="in" filter="wipe(left)">
                                      <p:cBhvr>
                                        <p:cTn id="30" dur="500"/>
                                        <p:tgtEl>
                                          <p:spTgt spid="78850">
                                            <p:txEl>
                                              <p:pRg st="8" end="8"/>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78850">
                                            <p:txEl>
                                              <p:pRg st="9" end="9"/>
                                            </p:txEl>
                                          </p:spTgt>
                                        </p:tgtEl>
                                        <p:attrNameLst>
                                          <p:attrName>style.visibility</p:attrName>
                                        </p:attrNameLst>
                                      </p:cBhvr>
                                      <p:to>
                                        <p:strVal val="visible"/>
                                      </p:to>
                                    </p:set>
                                    <p:animEffect transition="in" filter="wipe(left)">
                                      <p:cBhvr>
                                        <p:cTn id="33" dur="500"/>
                                        <p:tgtEl>
                                          <p:spTgt spid="78850">
                                            <p:txEl>
                                              <p:pRg st="9" end="9"/>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78850">
                                            <p:txEl>
                                              <p:pRg st="10" end="10"/>
                                            </p:txEl>
                                          </p:spTgt>
                                        </p:tgtEl>
                                        <p:attrNameLst>
                                          <p:attrName>style.visibility</p:attrName>
                                        </p:attrNameLst>
                                      </p:cBhvr>
                                      <p:to>
                                        <p:strVal val="visible"/>
                                      </p:to>
                                    </p:set>
                                    <p:animEffect transition="in" filter="wipe(left)">
                                      <p:cBhvr>
                                        <p:cTn id="36" dur="500"/>
                                        <p:tgtEl>
                                          <p:spTgt spid="78850">
                                            <p:txEl>
                                              <p:pRg st="10" end="1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78850">
                                            <p:txEl>
                                              <p:pRg st="12" end="12"/>
                                            </p:txEl>
                                          </p:spTgt>
                                        </p:tgtEl>
                                        <p:attrNameLst>
                                          <p:attrName>style.visibility</p:attrName>
                                        </p:attrNameLst>
                                      </p:cBhvr>
                                      <p:to>
                                        <p:strVal val="visible"/>
                                      </p:to>
                                    </p:set>
                                    <p:animEffect transition="in" filter="wipe(left)">
                                      <p:cBhvr>
                                        <p:cTn id="41" dur="500"/>
                                        <p:tgtEl>
                                          <p:spTgt spid="78850">
                                            <p:txEl>
                                              <p:pRg st="12" end="1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78850">
                                            <p:txEl>
                                              <p:pRg st="14" end="14"/>
                                            </p:txEl>
                                          </p:spTgt>
                                        </p:tgtEl>
                                        <p:attrNameLst>
                                          <p:attrName>style.visibility</p:attrName>
                                        </p:attrNameLst>
                                      </p:cBhvr>
                                      <p:to>
                                        <p:strVal val="visible"/>
                                      </p:to>
                                    </p:set>
                                    <p:animEffect transition="in" filter="wipe(left)">
                                      <p:cBhvr>
                                        <p:cTn id="46" dur="500"/>
                                        <p:tgtEl>
                                          <p:spTgt spid="7885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52400" y="1870075"/>
            <a:ext cx="8991600" cy="4983163"/>
          </a:xfrm>
          <a:prstGeom prst="rect">
            <a:avLst/>
          </a:prstGeom>
          <a:noFill/>
          <a:ln w="9525">
            <a:noFill/>
            <a:miter lim="800000"/>
            <a:headEnd/>
            <a:tailEnd/>
          </a:ln>
          <a:effectLst/>
        </p:spPr>
        <p:txBody>
          <a:bodyPr>
            <a:spAutoFit/>
          </a:bodyPr>
          <a:lstStyle/>
          <a:p>
            <a:pPr>
              <a:buClr>
                <a:srgbClr val="000099"/>
              </a:buClr>
              <a:buSzPct val="125000"/>
              <a:buFont typeface="Symbol" pitchFamily="18" charset="2"/>
              <a:buChar char="·"/>
              <a:tabLst>
                <a:tab pos="228600" algn="l"/>
              </a:tabLst>
              <a:defRPr/>
            </a:pPr>
            <a:r>
              <a:rPr lang="en-US" b="0" dirty="0">
                <a:solidFill>
                  <a:schemeClr val="tx1"/>
                </a:solidFill>
                <a:latin typeface="Times New Roman" pitchFamily="18" charset="0"/>
              </a:rPr>
              <a:t>  </a:t>
            </a:r>
            <a:r>
              <a:rPr lang="en-US" sz="1600" dirty="0">
                <a:solidFill>
                  <a:schemeClr val="tx1"/>
                </a:solidFill>
                <a:latin typeface="Times New Roman" pitchFamily="18" charset="0"/>
              </a:rPr>
              <a:t>SUBSTITUTES - </a:t>
            </a:r>
            <a:r>
              <a:rPr lang="en-US" sz="1600" dirty="0">
                <a:solidFill>
                  <a:srgbClr val="0033CC"/>
                </a:solidFill>
                <a:effectLst>
                  <a:outerShdw blurRad="38100" dist="38100" dir="2700000" algn="tl">
                    <a:srgbClr val="C0C0C0"/>
                  </a:outerShdw>
                </a:effectLst>
                <a:latin typeface="Times New Roman" pitchFamily="18" charset="0"/>
              </a:rPr>
              <a:t>EITHER TEAM OFF THE BENCH</a:t>
            </a:r>
            <a:endParaRPr lang="en-US" sz="1600" b="0" dirty="0">
              <a:solidFill>
                <a:schemeClr val="tx1"/>
              </a:solidFill>
              <a:effectLst>
                <a:outerShdw blurRad="38100" dist="38100" dir="2700000" algn="tl">
                  <a:srgbClr val="C0C0C0"/>
                </a:outerShdw>
              </a:effectLst>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BETWEEN PERIODS</a:t>
            </a: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AFTER GOAL (</a:t>
            </a:r>
            <a:r>
              <a:rPr lang="en-US" sz="1600" u="sng" dirty="0">
                <a:solidFill>
                  <a:schemeClr val="tx1"/>
                </a:solidFill>
                <a:effectLst>
                  <a:outerShdw blurRad="38100" dist="38100" dir="2700000" algn="tl">
                    <a:srgbClr val="000000">
                      <a:alpha val="43137"/>
                    </a:srgbClr>
                  </a:outerShdw>
                </a:effectLst>
                <a:latin typeface="Times New Roman" pitchFamily="18" charset="0"/>
              </a:rPr>
              <a:t>MUST  WAIT TO BE BECKONED BY REFEREE</a:t>
            </a:r>
            <a:r>
              <a:rPr lang="en-US" sz="1600" b="0" dirty="0">
                <a:solidFill>
                  <a:schemeClr val="tx1"/>
                </a:solidFill>
                <a:latin typeface="Times New Roman" pitchFamily="18" charset="0"/>
              </a:rPr>
              <a:t>)</a:t>
            </a: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INJURED PLAYER ATTENDED ON THE FIELD (</a:t>
            </a:r>
            <a:r>
              <a:rPr lang="en-US" sz="1600" u="sng" dirty="0">
                <a:solidFill>
                  <a:srgbClr val="FF0000"/>
                </a:solidFill>
                <a:effectLst>
                  <a:outerShdw blurRad="38100" dist="38100" dir="2700000" algn="tl">
                    <a:srgbClr val="C0C0C0"/>
                  </a:outerShdw>
                </a:effectLst>
                <a:latin typeface="Times New Roman" pitchFamily="18" charset="0"/>
              </a:rPr>
              <a:t>ATTENDED PLAYER MUST LEAVE THE FIELD</a:t>
            </a:r>
            <a:r>
              <a:rPr lang="en-US" sz="1600" b="0" dirty="0">
                <a:solidFill>
                  <a:schemeClr val="tx1"/>
                </a:solidFill>
                <a:latin typeface="Times New Roman" pitchFamily="18" charset="0"/>
              </a:rPr>
              <a:t>) AND MAY BE SUBSTITUTED (</a:t>
            </a:r>
            <a:r>
              <a:rPr lang="en-US" sz="1600" u="sng" dirty="0">
                <a:solidFill>
                  <a:schemeClr val="tx1"/>
                </a:solidFill>
                <a:effectLst>
                  <a:outerShdw blurRad="38100" dist="38100" dir="2700000" algn="tl">
                    <a:srgbClr val="000000">
                      <a:alpha val="43137"/>
                    </a:srgbClr>
                  </a:outerShdw>
                </a:effectLst>
                <a:latin typeface="Times New Roman" pitchFamily="18" charset="0"/>
              </a:rPr>
              <a:t>MUST  WAIT TO BE BECKONED BY REFEREE</a:t>
            </a:r>
            <a:r>
              <a:rPr lang="en-US" sz="1600" b="0" dirty="0">
                <a:solidFill>
                  <a:schemeClr val="tx1"/>
                </a:solidFill>
                <a:latin typeface="Times New Roman" pitchFamily="18" charset="0"/>
              </a:rPr>
              <a:t>)</a:t>
            </a:r>
          </a:p>
          <a:p>
            <a:pPr>
              <a:buClr>
                <a:srgbClr val="000099"/>
              </a:buClr>
              <a:buSzPct val="125000"/>
              <a:buFont typeface="Symbol" pitchFamily="18" charset="2"/>
              <a:buChar char="·"/>
              <a:tabLst>
                <a:tab pos="228600" algn="l"/>
              </a:tabLst>
              <a:defRPr/>
            </a:pPr>
            <a:r>
              <a:rPr lang="en-US" sz="1600" dirty="0">
                <a:solidFill>
                  <a:schemeClr val="tx1"/>
                </a:solidFill>
                <a:latin typeface="Times New Roman" pitchFamily="18" charset="0"/>
              </a:rPr>
              <a:t>  SUBSTITUTES - </a:t>
            </a:r>
            <a:r>
              <a:rPr lang="en-US" sz="1600" dirty="0">
                <a:solidFill>
                  <a:srgbClr val="0033CC"/>
                </a:solidFill>
                <a:effectLst>
                  <a:outerShdw blurRad="38100" dist="38100" dir="2700000" algn="tl">
                    <a:srgbClr val="C0C0C0"/>
                  </a:outerShdw>
                </a:effectLst>
                <a:latin typeface="Times New Roman" pitchFamily="18" charset="0"/>
              </a:rPr>
              <a:t>EITHER TEAM, IF PRIOR REPORTED</a:t>
            </a: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t>
            </a:r>
            <a:r>
              <a:rPr lang="en-US" sz="1600" dirty="0">
                <a:solidFill>
                  <a:srgbClr val="006600"/>
                </a:solidFill>
                <a:latin typeface="Times New Roman" pitchFamily="18" charset="0"/>
              </a:rPr>
              <a:t>CAUTION</a:t>
            </a:r>
            <a:r>
              <a:rPr lang="en-US" sz="1600" b="0" dirty="0">
                <a:solidFill>
                  <a:srgbClr val="006600"/>
                </a:solidFill>
                <a:latin typeface="Times New Roman" pitchFamily="18" charset="0"/>
              </a:rPr>
              <a:t> </a:t>
            </a:r>
            <a:r>
              <a:rPr lang="en-US" sz="1600" b="0" dirty="0">
                <a:solidFill>
                  <a:schemeClr val="tx1"/>
                </a:solidFill>
                <a:latin typeface="Times New Roman" pitchFamily="18" charset="0"/>
              </a:rPr>
              <a:t>(</a:t>
            </a:r>
            <a:r>
              <a:rPr lang="en-US" sz="1600" u="sng" dirty="0">
                <a:solidFill>
                  <a:srgbClr val="FF0000"/>
                </a:solidFill>
                <a:effectLst>
                  <a:outerShdw blurRad="38100" dist="38100" dir="2700000" algn="tl">
                    <a:srgbClr val="C0C0C0"/>
                  </a:outerShdw>
                </a:effectLst>
                <a:latin typeface="Times New Roman" pitchFamily="18" charset="0"/>
              </a:rPr>
              <a:t>CAUTIONED PLAYER MUST LEAVE</a:t>
            </a:r>
            <a:r>
              <a:rPr lang="en-US" sz="1600" b="0" dirty="0">
                <a:solidFill>
                  <a:schemeClr val="tx1"/>
                </a:solidFill>
                <a:latin typeface="Times New Roman" pitchFamily="18" charset="0"/>
              </a:rPr>
              <a:t> AND MAY BE SUBSTITUTED FROM OFF THE BENCH</a:t>
            </a:r>
            <a:r>
              <a:rPr lang="en-US" b="0" dirty="0">
                <a:solidFill>
                  <a:schemeClr val="tx1"/>
                </a:solidFill>
              </a:rPr>
              <a:t>)</a:t>
            </a:r>
            <a:endParaRPr lang="en-US" sz="1600" b="0" dirty="0">
              <a:solidFill>
                <a:schemeClr val="tx1"/>
              </a:solidFill>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t>
            </a:r>
            <a:r>
              <a:rPr lang="en-US" sz="1600" dirty="0">
                <a:solidFill>
                  <a:srgbClr val="006600"/>
                </a:solidFill>
                <a:latin typeface="Times New Roman" pitchFamily="18" charset="0"/>
              </a:rPr>
              <a:t>DISQUALIFIED</a:t>
            </a:r>
            <a:r>
              <a:rPr lang="en-US" sz="1600" b="0" dirty="0">
                <a:solidFill>
                  <a:schemeClr val="tx1"/>
                </a:solidFill>
                <a:latin typeface="Times New Roman" pitchFamily="18" charset="0"/>
              </a:rPr>
              <a:t> </a:t>
            </a:r>
            <a:r>
              <a:rPr lang="en-US" sz="1600" dirty="0">
                <a:solidFill>
                  <a:srgbClr val="0033CC"/>
                </a:solidFill>
                <a:latin typeface="Times New Roman" pitchFamily="18" charset="0"/>
              </a:rPr>
              <a:t>(STILL PLAY SHORT)</a:t>
            </a:r>
            <a:endParaRPr lang="en-US" sz="1600" b="0" dirty="0">
              <a:solidFill>
                <a:schemeClr val="tx1"/>
              </a:solidFill>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rgbClr val="006600"/>
                </a:solidFill>
                <a:latin typeface="Times New Roman" pitchFamily="18" charset="0"/>
              </a:rPr>
              <a:t> </a:t>
            </a:r>
            <a:r>
              <a:rPr lang="en-US" sz="1600" dirty="0">
                <a:solidFill>
                  <a:srgbClr val="006600"/>
                </a:solidFill>
                <a:latin typeface="Times New Roman" pitchFamily="18" charset="0"/>
              </a:rPr>
              <a:t>GOAL KICK</a:t>
            </a: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SUBSTITUTES - </a:t>
            </a:r>
            <a:r>
              <a:rPr lang="en-US" sz="1600" dirty="0">
                <a:solidFill>
                  <a:srgbClr val="0033CC"/>
                </a:solidFill>
                <a:effectLst>
                  <a:outerShdw blurRad="38100" dist="38100" dir="2700000" algn="tl">
                    <a:srgbClr val="C0C0C0"/>
                  </a:outerShdw>
                </a:effectLst>
                <a:latin typeface="Times New Roman" pitchFamily="18" charset="0"/>
              </a:rPr>
              <a:t>TEAM POSSESSION , IF PRIOR REPORTED</a:t>
            </a:r>
            <a:endParaRPr lang="en-US" sz="1600" b="0" dirty="0">
              <a:solidFill>
                <a:schemeClr val="tx1"/>
              </a:solidFill>
              <a:effectLst>
                <a:outerShdw blurRad="38100" dist="38100" dir="2700000" algn="tl">
                  <a:srgbClr val="C0C0C0"/>
                </a:outerShdw>
              </a:effectLst>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rgbClr val="006600"/>
                </a:solidFill>
                <a:latin typeface="Times New Roman" pitchFamily="18" charset="0"/>
              </a:rPr>
              <a:t> </a:t>
            </a:r>
            <a:r>
              <a:rPr lang="en-US" sz="1600" dirty="0">
                <a:solidFill>
                  <a:srgbClr val="006600"/>
                </a:solidFill>
                <a:latin typeface="Times New Roman" pitchFamily="18" charset="0"/>
              </a:rPr>
              <a:t>THROW IN </a:t>
            </a:r>
            <a:r>
              <a:rPr lang="en-US" sz="1600" dirty="0">
                <a:solidFill>
                  <a:srgbClr val="0033CC"/>
                </a:solidFill>
                <a:effectLst>
                  <a:outerShdw blurRad="38100" dist="38100" dir="2700000" algn="tl">
                    <a:srgbClr val="C0C0C0"/>
                  </a:outerShdw>
                </a:effectLst>
                <a:latin typeface="Times New Roman" pitchFamily="18" charset="0"/>
              </a:rPr>
              <a:t>(OPPONENT, IF TEAM IN POSSESSION SUBSTITUTES)</a:t>
            </a:r>
          </a:p>
          <a:p>
            <a:pPr marL="571500" lvl="1" indent="-114300">
              <a:spcBef>
                <a:spcPct val="10000"/>
              </a:spcBef>
              <a:spcAft>
                <a:spcPct val="10000"/>
              </a:spcAft>
              <a:buClr>
                <a:srgbClr val="000066"/>
              </a:buClr>
              <a:buFontTx/>
              <a:buChar char="-"/>
              <a:tabLst>
                <a:tab pos="228600" algn="l"/>
              </a:tabLst>
              <a:defRPr/>
            </a:pPr>
            <a:r>
              <a:rPr lang="en-US" sz="1600" b="0" dirty="0">
                <a:solidFill>
                  <a:srgbClr val="006600"/>
                </a:solidFill>
                <a:latin typeface="Times New Roman" pitchFamily="18" charset="0"/>
              </a:rPr>
              <a:t> </a:t>
            </a:r>
            <a:r>
              <a:rPr lang="en-US" sz="1600" dirty="0">
                <a:solidFill>
                  <a:srgbClr val="006600"/>
                </a:solidFill>
                <a:latin typeface="Times New Roman" pitchFamily="18" charset="0"/>
              </a:rPr>
              <a:t>CORNER KICK </a:t>
            </a:r>
            <a:r>
              <a:rPr lang="en-US" sz="1600" dirty="0">
                <a:solidFill>
                  <a:srgbClr val="0033CC"/>
                </a:solidFill>
                <a:effectLst>
                  <a:outerShdw blurRad="38100" dist="38100" dir="2700000" algn="tl">
                    <a:srgbClr val="C0C0C0"/>
                  </a:outerShdw>
                </a:effectLst>
                <a:latin typeface="Times New Roman" pitchFamily="18" charset="0"/>
              </a:rPr>
              <a:t>(OPPONENT, IF TEAM IN POSSESSION SUBSTITUTES</a:t>
            </a:r>
            <a:r>
              <a:rPr lang="en-US" sz="1600" dirty="0">
                <a:solidFill>
                  <a:srgbClr val="006600"/>
                </a:solidFill>
                <a:effectLst>
                  <a:outerShdw blurRad="38100" dist="38100" dir="2700000" algn="tl">
                    <a:srgbClr val="C0C0C0"/>
                  </a:outerShdw>
                </a:effectLst>
                <a:latin typeface="Times New Roman" pitchFamily="18" charset="0"/>
              </a:rPr>
              <a:t>)</a:t>
            </a:r>
            <a:endParaRPr lang="en-US" sz="1600" b="0" dirty="0">
              <a:solidFill>
                <a:schemeClr val="tx1"/>
              </a:solidFill>
              <a:effectLst>
                <a:outerShdw blurRad="38100" dist="38100" dir="2700000" algn="tl">
                  <a:srgbClr val="C0C0C0"/>
                </a:outerShdw>
              </a:effectLst>
              <a:latin typeface="Times New Roman" pitchFamily="18" charset="0"/>
            </a:endParaRPr>
          </a:p>
          <a:p>
            <a:pPr>
              <a:buClr>
                <a:srgbClr val="000066"/>
              </a:buClr>
              <a:buFontTx/>
              <a:buChar char="-"/>
              <a:tabLst>
                <a:tab pos="228600" algn="l"/>
              </a:tabLst>
              <a:defRPr/>
            </a:pPr>
            <a:endParaRPr lang="en-US" sz="1600" b="0" dirty="0">
              <a:solidFill>
                <a:schemeClr val="tx1"/>
              </a:solidFill>
              <a:latin typeface="Times New Roman" pitchFamily="18" charset="0"/>
            </a:endParaRPr>
          </a:p>
          <a:p>
            <a:pPr>
              <a:tabLst>
                <a:tab pos="228600" algn="l"/>
                <a:tab pos="3835400" algn="l"/>
              </a:tabLst>
              <a:defRPr/>
            </a:pPr>
            <a:r>
              <a:rPr lang="en-US" sz="1600" dirty="0">
                <a:solidFill>
                  <a:srgbClr val="006600"/>
                </a:solidFill>
                <a:latin typeface="Times New Roman" pitchFamily="18" charset="0"/>
              </a:rPr>
              <a:t>MUST REPORT PRIOR TO DEAD BALL</a:t>
            </a:r>
            <a:r>
              <a:rPr lang="en-US" sz="1600" b="0" dirty="0">
                <a:solidFill>
                  <a:schemeClr val="tx1"/>
                </a:solidFill>
                <a:latin typeface="Times New Roman" pitchFamily="18" charset="0"/>
              </a:rPr>
              <a:t> </a:t>
            </a:r>
            <a:r>
              <a:rPr lang="en-US" sz="1600" dirty="0">
                <a:solidFill>
                  <a:schemeClr val="accent2"/>
                </a:solidFill>
                <a:effectLst>
                  <a:outerShdw blurRad="38100" dist="38100" dir="2700000" algn="tl">
                    <a:srgbClr val="C0C0C0"/>
                  </a:outerShdw>
                </a:effectLst>
                <a:latin typeface="Times New Roman" pitchFamily="18" charset="0"/>
              </a:rPr>
              <a:t>(NEAREST OFFICIALAT HALF LINE IF NO 			SCORER TABLE)</a:t>
            </a:r>
          </a:p>
          <a:p>
            <a:pPr>
              <a:tabLst>
                <a:tab pos="228600" algn="l"/>
              </a:tabLst>
              <a:defRPr/>
            </a:pPr>
            <a:endParaRPr lang="en-US" sz="1600" b="0" dirty="0">
              <a:solidFill>
                <a:schemeClr val="tx1"/>
              </a:solidFill>
              <a:latin typeface="Times New Roman" pitchFamily="18" charset="0"/>
            </a:endParaRPr>
          </a:p>
          <a:p>
            <a:pPr>
              <a:tabLst>
                <a:tab pos="228600" algn="l"/>
              </a:tabLst>
              <a:defRPr/>
            </a:pPr>
            <a:r>
              <a:rPr lang="en-US" sz="1600" dirty="0">
                <a:solidFill>
                  <a:srgbClr val="A50021"/>
                </a:solidFill>
                <a:latin typeface="Times New Roman" pitchFamily="18" charset="0"/>
              </a:rPr>
              <a:t>INJURED PLAYER APPEARS </a:t>
            </a:r>
            <a:r>
              <a:rPr lang="en-US" sz="1600" u="sng" dirty="0">
                <a:solidFill>
                  <a:srgbClr val="A50021"/>
                </a:solidFill>
                <a:effectLst>
                  <a:outerShdw blurRad="38100" dist="38100" dir="2700000" algn="tl">
                    <a:srgbClr val="C0C0C0"/>
                  </a:outerShdw>
                </a:effectLst>
                <a:latin typeface="Times New Roman" pitchFamily="18" charset="0"/>
              </a:rPr>
              <a:t>UNCONSCIOUS</a:t>
            </a:r>
            <a:r>
              <a:rPr lang="en-US" sz="1600" dirty="0">
                <a:solidFill>
                  <a:srgbClr val="A50021"/>
                </a:solidFill>
                <a:latin typeface="Times New Roman" pitchFamily="18" charset="0"/>
              </a:rPr>
              <a:t>...</a:t>
            </a:r>
          </a:p>
        </p:txBody>
      </p:sp>
      <p:sp>
        <p:nvSpPr>
          <p:cNvPr id="84995" name="Rectangle 4"/>
          <p:cNvSpPr>
            <a:spLocks noChangeArrowheads="1"/>
          </p:cNvSpPr>
          <p:nvPr/>
        </p:nvSpPr>
        <p:spPr bwMode="auto">
          <a:xfrm>
            <a:off x="4064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animEffect transition="in" filter="wipe(left)">
                                      <p:cBhvr>
                                        <p:cTn id="7" dur="500"/>
                                        <p:tgtEl>
                                          <p:spTgt spid="8089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0898">
                                            <p:txEl>
                                              <p:pRg st="1" end="1"/>
                                            </p:txEl>
                                          </p:spTgt>
                                        </p:tgtEl>
                                        <p:attrNameLst>
                                          <p:attrName>style.visibility</p:attrName>
                                        </p:attrNameLst>
                                      </p:cBhvr>
                                      <p:to>
                                        <p:strVal val="visible"/>
                                      </p:to>
                                    </p:set>
                                    <p:animEffect transition="in" filter="wipe(left)">
                                      <p:cBhvr>
                                        <p:cTn id="11" dur="500"/>
                                        <p:tgtEl>
                                          <p:spTgt spid="80898">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0898">
                                            <p:txEl>
                                              <p:pRg st="2" end="2"/>
                                            </p:txEl>
                                          </p:spTgt>
                                        </p:tgtEl>
                                        <p:attrNameLst>
                                          <p:attrName>style.visibility</p:attrName>
                                        </p:attrNameLst>
                                      </p:cBhvr>
                                      <p:to>
                                        <p:strVal val="visible"/>
                                      </p:to>
                                    </p:set>
                                    <p:animEffect transition="in" filter="wipe(left)">
                                      <p:cBhvr>
                                        <p:cTn id="15" dur="500"/>
                                        <p:tgtEl>
                                          <p:spTgt spid="80898">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0898">
                                            <p:txEl>
                                              <p:pRg st="3" end="3"/>
                                            </p:txEl>
                                          </p:spTgt>
                                        </p:tgtEl>
                                        <p:attrNameLst>
                                          <p:attrName>style.visibility</p:attrName>
                                        </p:attrNameLst>
                                      </p:cBhvr>
                                      <p:to>
                                        <p:strVal val="visible"/>
                                      </p:to>
                                    </p:set>
                                    <p:animEffect transition="in" filter="wipe(left)">
                                      <p:cBhvr>
                                        <p:cTn id="19" dur="500"/>
                                        <p:tgtEl>
                                          <p:spTgt spid="80898">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80898">
                                            <p:txEl>
                                              <p:pRg st="4" end="4"/>
                                            </p:txEl>
                                          </p:spTgt>
                                        </p:tgtEl>
                                        <p:attrNameLst>
                                          <p:attrName>style.visibility</p:attrName>
                                        </p:attrNameLst>
                                      </p:cBhvr>
                                      <p:to>
                                        <p:strVal val="visible"/>
                                      </p:to>
                                    </p:set>
                                    <p:animEffect transition="in" filter="wipe(left)">
                                      <p:cBhvr>
                                        <p:cTn id="24" dur="500"/>
                                        <p:tgtEl>
                                          <p:spTgt spid="80898">
                                            <p:txEl>
                                              <p:pRg st="4" end="4"/>
                                            </p:txEl>
                                          </p:spTgt>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80898">
                                            <p:txEl>
                                              <p:pRg st="5" end="5"/>
                                            </p:txEl>
                                          </p:spTgt>
                                        </p:tgtEl>
                                        <p:attrNameLst>
                                          <p:attrName>style.visibility</p:attrName>
                                        </p:attrNameLst>
                                      </p:cBhvr>
                                      <p:to>
                                        <p:strVal val="visible"/>
                                      </p:to>
                                    </p:set>
                                    <p:animEffect transition="in" filter="wipe(left)">
                                      <p:cBhvr>
                                        <p:cTn id="28" dur="500"/>
                                        <p:tgtEl>
                                          <p:spTgt spid="80898">
                                            <p:txEl>
                                              <p:pRg st="5" end="5"/>
                                            </p:txEl>
                                          </p:spTgt>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80898">
                                            <p:txEl>
                                              <p:pRg st="6" end="6"/>
                                            </p:txEl>
                                          </p:spTgt>
                                        </p:tgtEl>
                                        <p:attrNameLst>
                                          <p:attrName>style.visibility</p:attrName>
                                        </p:attrNameLst>
                                      </p:cBhvr>
                                      <p:to>
                                        <p:strVal val="visible"/>
                                      </p:to>
                                    </p:set>
                                    <p:animEffect transition="in" filter="wipe(left)">
                                      <p:cBhvr>
                                        <p:cTn id="32" dur="500"/>
                                        <p:tgtEl>
                                          <p:spTgt spid="80898">
                                            <p:txEl>
                                              <p:pRg st="6" end="6"/>
                                            </p:txEl>
                                          </p:spTgt>
                                        </p:tgtEl>
                                      </p:cBhvr>
                                    </p:animEffect>
                                  </p:childTnLst>
                                </p:cTn>
                              </p:par>
                            </p:childTnLst>
                          </p:cTn>
                        </p:par>
                        <p:par>
                          <p:cTn id="33" fill="hold" nodeType="afterGroup">
                            <p:stCondLst>
                              <p:cond delay="1500"/>
                            </p:stCondLst>
                            <p:childTnLst>
                              <p:par>
                                <p:cTn id="34" presetID="22" presetClass="entr" presetSubtype="8" fill="hold" nodeType="afterEffect">
                                  <p:stCondLst>
                                    <p:cond delay="0"/>
                                  </p:stCondLst>
                                  <p:childTnLst>
                                    <p:set>
                                      <p:cBhvr>
                                        <p:cTn id="35" dur="1" fill="hold">
                                          <p:stCondLst>
                                            <p:cond delay="0"/>
                                          </p:stCondLst>
                                        </p:cTn>
                                        <p:tgtEl>
                                          <p:spTgt spid="80898">
                                            <p:txEl>
                                              <p:pRg st="7" end="7"/>
                                            </p:txEl>
                                          </p:spTgt>
                                        </p:tgtEl>
                                        <p:attrNameLst>
                                          <p:attrName>style.visibility</p:attrName>
                                        </p:attrNameLst>
                                      </p:cBhvr>
                                      <p:to>
                                        <p:strVal val="visible"/>
                                      </p:to>
                                    </p:set>
                                    <p:animEffect transition="in" filter="wipe(left)">
                                      <p:cBhvr>
                                        <p:cTn id="36" dur="500"/>
                                        <p:tgtEl>
                                          <p:spTgt spid="80898">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80898">
                                            <p:txEl>
                                              <p:pRg st="8" end="8"/>
                                            </p:txEl>
                                          </p:spTgt>
                                        </p:tgtEl>
                                        <p:attrNameLst>
                                          <p:attrName>style.visibility</p:attrName>
                                        </p:attrNameLst>
                                      </p:cBhvr>
                                      <p:to>
                                        <p:strVal val="visible"/>
                                      </p:to>
                                    </p:set>
                                    <p:animEffect transition="in" filter="wipe(left)">
                                      <p:cBhvr>
                                        <p:cTn id="41" dur="500"/>
                                        <p:tgtEl>
                                          <p:spTgt spid="80898">
                                            <p:txEl>
                                              <p:pRg st="8" end="8"/>
                                            </p:txEl>
                                          </p:spTgt>
                                        </p:tgtEl>
                                      </p:cBhvr>
                                    </p:animEffect>
                                  </p:childTnLst>
                                </p:cTn>
                              </p:par>
                            </p:childTnLst>
                          </p:cTn>
                        </p:par>
                        <p:par>
                          <p:cTn id="42" fill="hold" nodeType="afterGroup">
                            <p:stCondLst>
                              <p:cond delay="500"/>
                            </p:stCondLst>
                            <p:childTnLst>
                              <p:par>
                                <p:cTn id="43" presetID="22" presetClass="entr" presetSubtype="8" fill="hold" nodeType="afterEffect">
                                  <p:stCondLst>
                                    <p:cond delay="0"/>
                                  </p:stCondLst>
                                  <p:childTnLst>
                                    <p:set>
                                      <p:cBhvr>
                                        <p:cTn id="44" dur="1" fill="hold">
                                          <p:stCondLst>
                                            <p:cond delay="0"/>
                                          </p:stCondLst>
                                        </p:cTn>
                                        <p:tgtEl>
                                          <p:spTgt spid="80898">
                                            <p:txEl>
                                              <p:pRg st="9" end="9"/>
                                            </p:txEl>
                                          </p:spTgt>
                                        </p:tgtEl>
                                        <p:attrNameLst>
                                          <p:attrName>style.visibility</p:attrName>
                                        </p:attrNameLst>
                                      </p:cBhvr>
                                      <p:to>
                                        <p:strVal val="visible"/>
                                      </p:to>
                                    </p:set>
                                    <p:animEffect transition="in" filter="wipe(left)">
                                      <p:cBhvr>
                                        <p:cTn id="45" dur="500"/>
                                        <p:tgtEl>
                                          <p:spTgt spid="80898">
                                            <p:txEl>
                                              <p:pRg st="9" end="9"/>
                                            </p:txEl>
                                          </p:spTgt>
                                        </p:tgtEl>
                                      </p:cBhvr>
                                    </p:animEffect>
                                  </p:childTnLst>
                                </p:cTn>
                              </p:par>
                            </p:childTnLst>
                          </p:cTn>
                        </p:par>
                        <p:par>
                          <p:cTn id="46" fill="hold" nodeType="afterGroup">
                            <p:stCondLst>
                              <p:cond delay="1000"/>
                            </p:stCondLst>
                            <p:childTnLst>
                              <p:par>
                                <p:cTn id="47" presetID="22" presetClass="entr" presetSubtype="8" fill="hold" nodeType="afterEffect">
                                  <p:stCondLst>
                                    <p:cond delay="0"/>
                                  </p:stCondLst>
                                  <p:childTnLst>
                                    <p:set>
                                      <p:cBhvr>
                                        <p:cTn id="48" dur="1" fill="hold">
                                          <p:stCondLst>
                                            <p:cond delay="0"/>
                                          </p:stCondLst>
                                        </p:cTn>
                                        <p:tgtEl>
                                          <p:spTgt spid="80898">
                                            <p:txEl>
                                              <p:pRg st="10" end="10"/>
                                            </p:txEl>
                                          </p:spTgt>
                                        </p:tgtEl>
                                        <p:attrNameLst>
                                          <p:attrName>style.visibility</p:attrName>
                                        </p:attrNameLst>
                                      </p:cBhvr>
                                      <p:to>
                                        <p:strVal val="visible"/>
                                      </p:to>
                                    </p:set>
                                    <p:animEffect transition="in" filter="wipe(left)">
                                      <p:cBhvr>
                                        <p:cTn id="49" dur="500"/>
                                        <p:tgtEl>
                                          <p:spTgt spid="80898">
                                            <p:txEl>
                                              <p:pRg st="10" end="1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80898">
                                            <p:txEl>
                                              <p:pRg st="12" end="12"/>
                                            </p:txEl>
                                          </p:spTgt>
                                        </p:tgtEl>
                                        <p:attrNameLst>
                                          <p:attrName>style.visibility</p:attrName>
                                        </p:attrNameLst>
                                      </p:cBhvr>
                                      <p:to>
                                        <p:strVal val="visible"/>
                                      </p:to>
                                    </p:set>
                                    <p:animEffect transition="in" filter="wipe(left)">
                                      <p:cBhvr>
                                        <p:cTn id="54" dur="500"/>
                                        <p:tgtEl>
                                          <p:spTgt spid="80898">
                                            <p:txEl>
                                              <p:pRg st="12" end="12"/>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80898">
                                            <p:txEl>
                                              <p:pRg st="14" end="14"/>
                                            </p:txEl>
                                          </p:spTgt>
                                        </p:tgtEl>
                                        <p:attrNameLst>
                                          <p:attrName>style.visibility</p:attrName>
                                        </p:attrNameLst>
                                      </p:cBhvr>
                                      <p:to>
                                        <p:strVal val="visible"/>
                                      </p:to>
                                    </p:set>
                                    <p:animEffect transition="in" filter="wipe(left)">
                                      <p:cBhvr>
                                        <p:cTn id="59" dur="500"/>
                                        <p:tgtEl>
                                          <p:spTgt spid="8089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7" name="Subtitle 2"/>
          <p:cNvSpPr txBox="1">
            <a:spLocks/>
          </p:cNvSpPr>
          <p:nvPr/>
        </p:nvSpPr>
        <p:spPr bwMode="auto">
          <a:xfrm>
            <a:off x="1928813" y="5227638"/>
            <a:ext cx="6988175" cy="1554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2000" b="0" kern="0" dirty="0">
                <a:effectLst>
                  <a:outerShdw blurRad="38100" dist="38100" dir="2700000" algn="tl">
                    <a:srgbClr val="000000">
                      <a:alpha val="43137"/>
                    </a:srgbClr>
                  </a:outerShdw>
                </a:effectLst>
                <a:latin typeface="Arial" pitchFamily="34" charset="0"/>
                <a:cs typeface="Arial" pitchFamily="34" charset="0"/>
              </a:rPr>
              <a:t>Prior to entering the game after a goal is scored or when a player is injured and removed, players are required to check in with the scorer/timer – or referee if there is no scorer/timer. After checking in, the player must wait until he or she is beckoned onto the field by the referee.</a:t>
            </a:r>
          </a:p>
        </p:txBody>
      </p:sp>
      <p:pic>
        <p:nvPicPr>
          <p:cNvPr id="87045" name="Picture Placeholder 5" descr="SC_NFHS_2013_PPT0001.ai"/>
          <p:cNvPicPr>
            <a:picLocks noChangeAspect="1"/>
          </p:cNvPicPr>
          <p:nvPr/>
        </p:nvPicPr>
        <p:blipFill>
          <a:blip r:embed="rId3">
            <a:extLst>
              <a:ext uri="{28A0092B-C50C-407E-A947-70E740481C1C}">
                <a14:useLocalDpi xmlns:a14="http://schemas.microsoft.com/office/drawing/2010/main" val="0"/>
              </a:ext>
            </a:extLst>
          </a:blip>
          <a:srcRect l="23338" t="62160" r="20972" b="14456"/>
          <a:stretch>
            <a:fillRect/>
          </a:stretch>
        </p:blipFill>
        <p:spPr bwMode="auto">
          <a:xfrm>
            <a:off x="2201863" y="1844675"/>
            <a:ext cx="5907087"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4064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5" name="Title 1"/>
          <p:cNvSpPr txBox="1">
            <a:spLocks/>
          </p:cNvSpPr>
          <p:nvPr/>
        </p:nvSpPr>
        <p:spPr bwMode="auto">
          <a:xfrm>
            <a:off x="923925" y="1905000"/>
            <a:ext cx="6988175" cy="609600"/>
          </a:xfrm>
          <a:prstGeom prst="rect">
            <a:avLst/>
          </a:prstGeom>
          <a:noFill/>
          <a:ln w="9525">
            <a:noFill/>
            <a:miter lim="800000"/>
            <a:headEnd/>
            <a:tailEnd/>
          </a:ln>
        </p:spPr>
        <p:txBody>
          <a:bodyPr anchor="b"/>
          <a:lstStyle/>
          <a:p>
            <a:pPr algn="ctr" eaLnBrk="1" hangingPunct="1">
              <a:defRPr/>
            </a:pPr>
            <a:br>
              <a:rPr lang="en-US" sz="2800" b="0" kern="0" dirty="0">
                <a:solidFill>
                  <a:schemeClr val="tx2"/>
                </a:solidFill>
                <a:ea typeface="+mj-ea"/>
                <a:cs typeface="Arial" pitchFamily="34" charset="0"/>
              </a:rPr>
            </a:br>
            <a:r>
              <a:rPr lang="en-US" sz="2800" b="0" kern="0" dirty="0">
                <a:solidFill>
                  <a:srgbClr val="0000FF"/>
                </a:solidFill>
                <a:effectLst>
                  <a:outerShdw blurRad="38100" dist="38100" dir="2700000" algn="tl">
                    <a:srgbClr val="000000">
                      <a:alpha val="43137"/>
                    </a:srgbClr>
                  </a:outerShdw>
                </a:effectLst>
                <a:ea typeface="+mj-ea"/>
                <a:cs typeface="Arial" pitchFamily="34" charset="0"/>
              </a:rPr>
              <a:t>Rule 3-3-1c1, 4-2-8</a:t>
            </a:r>
          </a:p>
        </p:txBody>
      </p:sp>
      <p:sp>
        <p:nvSpPr>
          <p:cNvPr id="6" name="Subtitle 2"/>
          <p:cNvSpPr txBox="1">
            <a:spLocks/>
          </p:cNvSpPr>
          <p:nvPr/>
        </p:nvSpPr>
        <p:spPr bwMode="auto">
          <a:xfrm>
            <a:off x="914400" y="5602288"/>
            <a:ext cx="6989763" cy="1154112"/>
          </a:xfrm>
          <a:prstGeom prst="rect">
            <a:avLst/>
          </a:prstGeom>
          <a:noFill/>
          <a:ln>
            <a:miter lim="800000"/>
            <a:headEnd/>
            <a:tailEnd/>
          </a:ln>
        </p:spPr>
        <p:txBody>
          <a:bodyPr/>
          <a:lstStyle/>
          <a:p>
            <a:pPr eaLnBrk="1" hangingPunct="1">
              <a:spcBef>
                <a:spcPct val="20000"/>
              </a:spcBef>
              <a:defRPr/>
            </a:pPr>
            <a:r>
              <a:rPr lang="en-US" sz="2000" b="0" kern="0" dirty="0">
                <a:solidFill>
                  <a:schemeClr val="tx1"/>
                </a:solidFill>
                <a:effectLst>
                  <a:outerShdw blurRad="38100" dist="38100" dir="2700000" algn="tl">
                    <a:srgbClr val="000000">
                      <a:alpha val="43137"/>
                    </a:srgbClr>
                  </a:outerShdw>
                </a:effectLst>
                <a:cs typeface="Arial" pitchFamily="34" charset="0"/>
              </a:rPr>
              <a:t>Wording of “athletic trainer” and “MD/DO” are changed to “appropriate health-care professional” to allow each association to follow state law.</a:t>
            </a:r>
          </a:p>
        </p:txBody>
      </p:sp>
      <p:pic>
        <p:nvPicPr>
          <p:cNvPr id="91141" name="Picture 7" descr="Slide 4_2012.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2522538"/>
            <a:ext cx="3903662"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93187" name="Picture 1" descr="SC 20119.jpg"/>
          <p:cNvPicPr>
            <a:picLocks noChangeAspect="1"/>
          </p:cNvPicPr>
          <p:nvPr/>
        </p:nvPicPr>
        <p:blipFill>
          <a:blip r:embed="rId3">
            <a:extLst>
              <a:ext uri="{28A0092B-C50C-407E-A947-70E740481C1C}">
                <a14:useLocalDpi xmlns:a14="http://schemas.microsoft.com/office/drawing/2010/main" val="0"/>
              </a:ext>
            </a:extLst>
          </a:blip>
          <a:srcRect l="19659" t="768" r="7961"/>
          <a:stretch>
            <a:fillRect/>
          </a:stretch>
        </p:blipFill>
        <p:spPr bwMode="auto">
          <a:xfrm>
            <a:off x="1676400" y="1981200"/>
            <a:ext cx="5791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Title 1"/>
          <p:cNvSpPr>
            <a:spLocks noGrp="1"/>
          </p:cNvSpPr>
          <p:nvPr>
            <p:ph type="ctrTitle"/>
          </p:nvPr>
        </p:nvSpPr>
        <p:spPr bwMode="auto">
          <a:xfrm>
            <a:off x="1066800" y="171450"/>
            <a:ext cx="6988175" cy="157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solidFill>
                  <a:srgbClr val="002060"/>
                </a:solidFill>
                <a:latin typeface="Arial" panose="020B0604020202020204" pitchFamily="34" charset="0"/>
                <a:cs typeface="Arial" panose="020B0604020202020204" pitchFamily="34" charset="0"/>
              </a:rPr>
              <a:t>Substitutions</a:t>
            </a:r>
            <a:br>
              <a:rPr lang="en-US" altLang="en-US" dirty="0">
                <a:solidFill>
                  <a:srgbClr val="002060"/>
                </a:solidFill>
                <a:latin typeface="Arial" panose="020B0604020202020204" pitchFamily="34" charset="0"/>
                <a:cs typeface="Arial" panose="020B0604020202020204" pitchFamily="34" charset="0"/>
              </a:rPr>
            </a:br>
            <a:r>
              <a:rPr lang="en-US" altLang="en-US" dirty="0">
                <a:solidFill>
                  <a:srgbClr val="002060"/>
                </a:solidFill>
                <a:latin typeface="Arial" panose="020B0604020202020204" pitchFamily="34" charset="0"/>
                <a:cs typeface="Arial" panose="020B0604020202020204" pitchFamily="34" charset="0"/>
              </a:rPr>
              <a:t>Rule 3-3-2b(1)</a:t>
            </a:r>
          </a:p>
        </p:txBody>
      </p:sp>
      <p:sp>
        <p:nvSpPr>
          <p:cNvPr id="95235" name="Subtitle 2"/>
          <p:cNvSpPr>
            <a:spLocks noGrp="1"/>
          </p:cNvSpPr>
          <p:nvPr>
            <p:ph type="subTitle" idx="1"/>
          </p:nvPr>
        </p:nvSpPr>
        <p:spPr>
          <a:xfrm>
            <a:off x="990600" y="4413250"/>
            <a:ext cx="7253288" cy="1419225"/>
          </a:xfrm>
        </p:spPr>
        <p:txBody>
          <a:bodyPr/>
          <a:lstStyle/>
          <a:p>
            <a:pPr eaLnBrk="1" hangingPunct="1"/>
            <a:r>
              <a:rPr lang="en-US" altLang="en-US" dirty="0">
                <a:solidFill>
                  <a:srgbClr val="000099"/>
                </a:solidFill>
                <a:latin typeface="Arial" panose="020B0604020202020204" pitchFamily="34" charset="0"/>
                <a:cs typeface="Arial" panose="020B0604020202020204" pitchFamily="34" charset="0"/>
              </a:rPr>
              <a:t>Limitations on coaching during injury situations were removed. Whether a short injury stoppage or a prolonged stoppage, coaches from both teams may coach — give tactical and technical instructions, lend emotional support, etc.</a:t>
            </a:r>
          </a:p>
        </p:txBody>
      </p:sp>
      <p:pic>
        <p:nvPicPr>
          <p:cNvPr id="95236" name="Picture Placeholder 5" descr="SC_NFHS_2013_PPT_PP0001.psd"/>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1514475" y="1839913"/>
            <a:ext cx="6138863" cy="2462212"/>
          </a:xfrm>
          <a:ln>
            <a:miter lim="800000"/>
            <a:headEnd/>
            <a:tailEnd/>
          </a:ln>
        </p:spPr>
      </p:pic>
      <p:grpSp>
        <p:nvGrpSpPr>
          <p:cNvPr id="95237" name="Group 6"/>
          <p:cNvGrpSpPr>
            <a:grpSpLocks/>
          </p:cNvGrpSpPr>
          <p:nvPr/>
        </p:nvGrpSpPr>
        <p:grpSpPr bwMode="auto">
          <a:xfrm>
            <a:off x="1981200" y="1809750"/>
            <a:ext cx="527050" cy="184150"/>
            <a:chOff x="1770650" y="2259198"/>
            <a:chExt cx="527289" cy="184666"/>
          </a:xfrm>
        </p:grpSpPr>
        <p:sp>
          <p:nvSpPr>
            <p:cNvPr id="8" name="Rectangle 7"/>
            <p:cNvSpPr/>
            <p:nvPr/>
          </p:nvSpPr>
          <p:spPr>
            <a:xfrm>
              <a:off x="1826238" y="2283078"/>
              <a:ext cx="343055" cy="13849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5239" name="TextBox 8"/>
            <p:cNvSpPr txBox="1">
              <a:spLocks noChangeArrowheads="1"/>
            </p:cNvSpPr>
            <p:nvPr/>
          </p:nvSpPr>
          <p:spPr bwMode="auto">
            <a:xfrm>
              <a:off x="1770650" y="2259198"/>
              <a:ext cx="5272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dirty="0">
                  <a:solidFill>
                    <a:srgbClr val="FFFFFF"/>
                  </a:solidFill>
                  <a:latin typeface="Arial" panose="020B0604020202020204" pitchFamily="34" charset="0"/>
                  <a:cs typeface="Arial" panose="020B0604020202020204" pitchFamily="34" charset="0"/>
                </a:rPr>
                <a:t>PlayPic</a:t>
              </a:r>
              <a:r>
                <a:rPr lang="en-US" altLang="en-US" sz="600" baseline="30000" dirty="0">
                  <a:solidFill>
                    <a:srgbClr val="FFFFFF"/>
                  </a:solidFill>
                  <a:latin typeface="Arial" panose="020B0604020202020204" pitchFamily="34" charset="0"/>
                  <a:cs typeface="Arial" panose="020B0604020202020204" pitchFamily="34" charset="0"/>
                </a:rPr>
                <a:t>®</a:t>
              </a:r>
              <a:r>
                <a:rPr lang="en-US" altLang="en-US" sz="600" dirty="0">
                  <a:solidFill>
                    <a:srgbClr val="FFFFFF"/>
                  </a:solidFill>
                  <a:latin typeface="Arial" panose="020B0604020202020204" pitchFamily="34" charset="0"/>
                  <a:cs typeface="Arial" panose="020B0604020202020204" pitchFamily="34" charset="0"/>
                </a:rPr>
                <a:t> </a:t>
              </a:r>
            </a:p>
          </p:txBody>
        </p:sp>
      </p:gr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4064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97283" name="Picture 5" descr="Pag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1685925"/>
            <a:ext cx="70104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1" descr="p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itle 1"/>
          <p:cNvSpPr>
            <a:spLocks noGrp="1"/>
          </p:cNvSpPr>
          <p:nvPr>
            <p:ph type="ctrTitle"/>
          </p:nvPr>
        </p:nvSpPr>
        <p:spPr bwMode="auto">
          <a:xfrm>
            <a:off x="1600200" y="0"/>
            <a:ext cx="6899275" cy="135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b="1" dirty="0">
                <a:latin typeface="Arial" panose="020B0604020202020204" pitchFamily="34" charset="0"/>
                <a:cs typeface="Arial" panose="020B0604020202020204" pitchFamily="34" charset="0"/>
              </a:rPr>
              <a:t>Substitutions</a:t>
            </a:r>
            <a:br>
              <a:rPr lang="en-US" altLang="en-US" sz="3200" b="1" dirty="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Rule 3-3-2b(2)</a:t>
            </a:r>
          </a:p>
        </p:txBody>
      </p:sp>
      <p:sp>
        <p:nvSpPr>
          <p:cNvPr id="13" name="Subtitle 2"/>
          <p:cNvSpPr>
            <a:spLocks noGrp="1"/>
          </p:cNvSpPr>
          <p:nvPr>
            <p:ph type="subTitle" idx="1"/>
          </p:nvPr>
        </p:nvSpPr>
        <p:spPr>
          <a:xfrm>
            <a:off x="1600200" y="5019675"/>
            <a:ext cx="6988175" cy="1392238"/>
          </a:xfrm>
        </p:spPr>
        <p:txBody>
          <a:bodyPr rtlCol="0">
            <a:normAutofit fontScale="62500" lnSpcReduction="20000"/>
          </a:bodyPr>
          <a:lstStyle/>
          <a:p>
            <a:pPr algn="l" eaLnBrk="1" fontAlgn="auto" hangingPunct="1">
              <a:lnSpc>
                <a:spcPct val="120000"/>
              </a:lnSpc>
              <a:spcAft>
                <a:spcPts val="0"/>
              </a:spcAft>
              <a:buFont typeface="Arial"/>
              <a:buNone/>
              <a:defRPr/>
            </a:pPr>
            <a:r>
              <a:rPr lang="en-US" dirty="0">
                <a:latin typeface="Arial"/>
                <a:cs typeface="Arial"/>
              </a:rPr>
              <a:t>If the referee stops the clock for an </a:t>
            </a:r>
            <a:r>
              <a:rPr lang="en-US" u="sng" dirty="0">
                <a:solidFill>
                  <a:srgbClr val="003798"/>
                </a:solidFill>
                <a:effectLst>
                  <a:outerShdw blurRad="38100" dist="38100" dir="2700000" algn="tl">
                    <a:srgbClr val="000000">
                      <a:alpha val="43137"/>
                    </a:srgbClr>
                  </a:outerShdw>
                </a:effectLst>
                <a:latin typeface="Arial"/>
                <a:cs typeface="Arial"/>
              </a:rPr>
              <a:t>apparent injury</a:t>
            </a:r>
            <a:r>
              <a:rPr lang="en-US" dirty="0">
                <a:latin typeface="Arial"/>
                <a:cs typeface="Arial"/>
              </a:rPr>
              <a:t> to a field player or goalkeeper, the field player or goalkeeper will have to leave the field. The field player </a:t>
            </a:r>
            <a:r>
              <a:rPr lang="en-US" b="1" i="1" dirty="0">
                <a:solidFill>
                  <a:srgbClr val="FFFF00"/>
                </a:solidFill>
                <a:latin typeface="Arial"/>
                <a:cs typeface="Arial"/>
              </a:rPr>
              <a:t>may</a:t>
            </a:r>
            <a:r>
              <a:rPr lang="en-US" dirty="0">
                <a:latin typeface="Arial"/>
                <a:cs typeface="Arial"/>
              </a:rPr>
              <a:t> be replaced, and the goalkeeper </a:t>
            </a:r>
            <a:r>
              <a:rPr lang="en-US" b="1" i="1" u="sng" dirty="0">
                <a:solidFill>
                  <a:srgbClr val="FF0000"/>
                </a:solidFill>
                <a:latin typeface="Arial"/>
                <a:cs typeface="Arial"/>
              </a:rPr>
              <a:t>must</a:t>
            </a:r>
            <a:r>
              <a:rPr lang="en-US" dirty="0">
                <a:latin typeface="Arial"/>
                <a:cs typeface="Arial"/>
              </a:rPr>
              <a:t> be replaced.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2015_PowerPoint_Soccer_Sponsorp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sp>
        <p:nvSpPr>
          <p:cNvPr id="103428" name="TextBox 3"/>
          <p:cNvSpPr txBox="1">
            <a:spLocks noChangeArrowheads="1"/>
          </p:cNvSpPr>
          <p:nvPr/>
        </p:nvSpPr>
        <p:spPr bwMode="auto">
          <a:xfrm>
            <a:off x="1447800" y="1524000"/>
            <a:ext cx="6553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SUBSTITUTION ON BENCH PERSONNEL MISCONDUCT</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RULE 3-3-3(e) (new)</a:t>
            </a:r>
          </a:p>
        </p:txBody>
      </p:sp>
      <p:sp>
        <p:nvSpPr>
          <p:cNvPr id="103429" name="TextBox 4"/>
          <p:cNvSpPr txBox="1">
            <a:spLocks noChangeArrowheads="1"/>
          </p:cNvSpPr>
          <p:nvPr/>
        </p:nvSpPr>
        <p:spPr bwMode="auto">
          <a:xfrm>
            <a:off x="1443038" y="5461000"/>
            <a:ext cx="6253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000000"/>
                </a:solidFill>
                <a:cs typeface="Times New Roman" panose="02020603050405020304" pitchFamily="18" charset="0"/>
              </a:rPr>
              <a:t>If the game is stopped to issue a caution to or to disqualify bench personnel, any player who has already reported to be a substitute can enter the game.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1044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885950"/>
            <a:ext cx="6400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228600"/>
            <a:ext cx="7772400" cy="762000"/>
          </a:xfrm>
        </p:spPr>
        <p:txBody>
          <a:bodyPr/>
          <a:lstStyle/>
          <a:p>
            <a:pPr eaLnBrk="1" hangingPunct="1">
              <a:defRPr/>
            </a:pPr>
            <a:r>
              <a:rPr lang="en-US" b="1" dirty="0">
                <a:solidFill>
                  <a:srgbClr val="000099"/>
                </a:solidFill>
                <a:effectLst>
                  <a:outerShdw blurRad="38100" dist="38100" dir="2700000" algn="tl">
                    <a:srgbClr val="C0C0C0"/>
                  </a:outerShdw>
                </a:effectLst>
              </a:rPr>
              <a:t>Responsibilities of Officials</a:t>
            </a:r>
          </a:p>
        </p:txBody>
      </p:sp>
      <p:sp>
        <p:nvSpPr>
          <p:cNvPr id="2051" name="Rectangle 3"/>
          <p:cNvSpPr>
            <a:spLocks noGrp="1" noChangeArrowheads="1"/>
          </p:cNvSpPr>
          <p:nvPr>
            <p:ph type="body" idx="1"/>
          </p:nvPr>
        </p:nvSpPr>
        <p:spPr>
          <a:xfrm>
            <a:off x="1371600" y="1905000"/>
            <a:ext cx="4648200" cy="457200"/>
          </a:xfrm>
        </p:spPr>
        <p:txBody>
          <a:bodyPr/>
          <a:lstStyle/>
          <a:p>
            <a:pPr eaLnBrk="1" hangingPunct="1">
              <a:defRPr/>
            </a:pPr>
            <a:r>
              <a:rPr lang="en-US" sz="2400" b="1" dirty="0">
                <a:solidFill>
                  <a:schemeClr val="accent2"/>
                </a:solidFill>
                <a:effectLst>
                  <a:outerShdw blurRad="38100" dist="38100" dir="2700000" algn="tl">
                    <a:srgbClr val="C0C0C0"/>
                  </a:outerShdw>
                </a:effectLst>
                <a:latin typeface="Arial" pitchFamily="34" charset="0"/>
              </a:rPr>
              <a:t>Enforce Laws of the Game</a:t>
            </a:r>
          </a:p>
          <a:p>
            <a:pPr eaLnBrk="1" hangingPunct="1">
              <a:buFontTx/>
              <a:buNone/>
              <a:defRPr/>
            </a:pPr>
            <a:endParaRPr lang="en-US" sz="2400" b="1" dirty="0">
              <a:solidFill>
                <a:schemeClr val="accent2"/>
              </a:solidFill>
              <a:effectLst>
                <a:outerShdw blurRad="38100" dist="38100" dir="2700000" algn="tl">
                  <a:srgbClr val="C0C0C0"/>
                </a:outerShdw>
              </a:effectLst>
              <a:latin typeface="Arial" pitchFamily="34" charset="0"/>
            </a:endParaRPr>
          </a:p>
        </p:txBody>
      </p:sp>
      <p:sp>
        <p:nvSpPr>
          <p:cNvPr id="2052" name="Text Box 4"/>
          <p:cNvSpPr txBox="1">
            <a:spLocks noChangeArrowheads="1"/>
          </p:cNvSpPr>
          <p:nvPr/>
        </p:nvSpPr>
        <p:spPr bwMode="auto">
          <a:xfrm>
            <a:off x="1733550" y="2514600"/>
            <a:ext cx="279400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Equal Authority</a:t>
            </a:r>
          </a:p>
        </p:txBody>
      </p:sp>
      <p:sp>
        <p:nvSpPr>
          <p:cNvPr id="2053" name="Text Box 5"/>
          <p:cNvSpPr txBox="1">
            <a:spLocks noChangeArrowheads="1"/>
          </p:cNvSpPr>
          <p:nvPr/>
        </p:nvSpPr>
        <p:spPr bwMode="auto">
          <a:xfrm>
            <a:off x="2133600" y="3124200"/>
            <a:ext cx="293370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Pre-game Duties</a:t>
            </a:r>
          </a:p>
        </p:txBody>
      </p:sp>
      <p:sp>
        <p:nvSpPr>
          <p:cNvPr id="2054" name="Text Box 6"/>
          <p:cNvSpPr txBox="1">
            <a:spLocks noChangeArrowheads="1"/>
          </p:cNvSpPr>
          <p:nvPr/>
        </p:nvSpPr>
        <p:spPr bwMode="auto">
          <a:xfrm>
            <a:off x="2495550" y="3733800"/>
            <a:ext cx="213677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Start Clock</a:t>
            </a:r>
          </a:p>
        </p:txBody>
      </p:sp>
      <p:sp>
        <p:nvSpPr>
          <p:cNvPr id="2055" name="Text Box 7"/>
          <p:cNvSpPr txBox="1">
            <a:spLocks noChangeArrowheads="1"/>
          </p:cNvSpPr>
          <p:nvPr/>
        </p:nvSpPr>
        <p:spPr bwMode="auto">
          <a:xfrm>
            <a:off x="2876550" y="4343400"/>
            <a:ext cx="320040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Make the Call I - IV</a:t>
            </a:r>
          </a:p>
        </p:txBody>
      </p:sp>
      <p:sp>
        <p:nvSpPr>
          <p:cNvPr id="2056" name="Text Box 8"/>
          <p:cNvSpPr txBox="1">
            <a:spLocks noChangeArrowheads="1"/>
          </p:cNvSpPr>
          <p:nvPr/>
        </p:nvSpPr>
        <p:spPr bwMode="auto">
          <a:xfrm>
            <a:off x="3257550" y="4953000"/>
            <a:ext cx="419893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Application of Advantage</a:t>
            </a:r>
          </a:p>
        </p:txBody>
      </p:sp>
      <p:sp>
        <p:nvSpPr>
          <p:cNvPr id="2057" name="Text Box 9"/>
          <p:cNvSpPr txBox="1">
            <a:spLocks noChangeArrowheads="1"/>
          </p:cNvSpPr>
          <p:nvPr/>
        </p:nvSpPr>
        <p:spPr bwMode="auto">
          <a:xfrm>
            <a:off x="3613150" y="5562600"/>
            <a:ext cx="360838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General Patterns I - V</a:t>
            </a:r>
            <a:endParaRPr lang="en-US" sz="2400"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left)">
                                      <p:cBhvr>
                                        <p:cTn id="11" dur="500"/>
                                        <p:tgtEl>
                                          <p:spTgt spid="205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wipe(left)">
                                      <p:cBhvr>
                                        <p:cTn id="15" dur="500"/>
                                        <p:tgtEl>
                                          <p:spTgt spid="2053"/>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wipe(left)">
                                      <p:cBhvr>
                                        <p:cTn id="19" dur="500"/>
                                        <p:tgtEl>
                                          <p:spTgt spid="2054"/>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55"/>
                                        </p:tgtEl>
                                        <p:attrNameLst>
                                          <p:attrName>style.visibility</p:attrName>
                                        </p:attrNameLst>
                                      </p:cBhvr>
                                      <p:to>
                                        <p:strVal val="visible"/>
                                      </p:to>
                                    </p:set>
                                    <p:animEffect transition="in" filter="wipe(left)">
                                      <p:cBhvr>
                                        <p:cTn id="23" dur="500"/>
                                        <p:tgtEl>
                                          <p:spTgt spid="2055"/>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wipe(left)">
                                      <p:cBhvr>
                                        <p:cTn id="27" dur="500"/>
                                        <p:tgtEl>
                                          <p:spTgt spid="2056"/>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57"/>
                                        </p:tgtEl>
                                        <p:attrNameLst>
                                          <p:attrName>style.visibility</p:attrName>
                                        </p:attrNameLst>
                                      </p:cBhvr>
                                      <p:to>
                                        <p:strVal val="visible"/>
                                      </p:to>
                                    </p:set>
                                    <p:animEffect transition="in" filter="wipe(left)">
                                      <p:cBhvr>
                                        <p:cTn id="31"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2052" grpId="0"/>
      <p:bldP spid="2053" grpId="0"/>
      <p:bldP spid="2054" grpId="0"/>
      <p:bldP spid="2055" grpId="0"/>
      <p:bldP spid="2056" grpId="0"/>
      <p:bldP spid="20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04800" y="1905000"/>
            <a:ext cx="8534400" cy="4431983"/>
          </a:xfrm>
          <a:prstGeom prst="rect">
            <a:avLst/>
          </a:prstGeom>
          <a:noFill/>
          <a:ln w="9525">
            <a:noFill/>
            <a:miter lim="800000"/>
            <a:headEnd/>
            <a:tailEnd/>
          </a:ln>
          <a:effectLst/>
        </p:spPr>
        <p:txBody>
          <a:bodyPr>
            <a:spAutoFit/>
          </a:bodyPr>
          <a:lstStyle/>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PENALTY KICK – </a:t>
            </a:r>
            <a:r>
              <a:rPr lang="en-US" sz="1500" u="sng" dirty="0">
                <a:solidFill>
                  <a:schemeClr val="tx1"/>
                </a:solidFill>
                <a:effectLst>
                  <a:outerShdw blurRad="38100" dist="38100" dir="2700000" algn="tl">
                    <a:srgbClr val="000000">
                      <a:alpha val="43137"/>
                    </a:srgbClr>
                  </a:outerShdw>
                </a:effectLst>
                <a:latin typeface="Times New Roman" pitchFamily="18" charset="0"/>
              </a:rPr>
              <a:t>NOT</a:t>
            </a:r>
            <a:r>
              <a:rPr lang="en-US" sz="1500" dirty="0">
                <a:solidFill>
                  <a:schemeClr val="tx1"/>
                </a:solidFill>
                <a:effectLst>
                  <a:outerShdw blurRad="38100" dist="38100" dir="2700000" algn="tl">
                    <a:srgbClr val="000000">
                      <a:alpha val="43137"/>
                    </a:srgbClr>
                  </a:outerShdw>
                </a:effectLst>
                <a:latin typeface="Times New Roman" pitchFamily="18" charset="0"/>
              </a:rPr>
              <a:t> A SUBSTITUTION TIME</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577850" lvl="1" indent="-120650">
              <a:spcBef>
                <a:spcPct val="10000"/>
              </a:spcBef>
              <a:spcAft>
                <a:spcPct val="10000"/>
              </a:spcAft>
              <a:buClr>
                <a:srgbClr val="000066"/>
              </a:buClr>
              <a:buFontTx/>
              <a:buChar char="-"/>
              <a:tabLst>
                <a:tab pos="228600" algn="l"/>
              </a:tabLst>
              <a:defRPr/>
            </a:pPr>
            <a:r>
              <a:rPr lang="en-US" sz="1500" b="0" dirty="0">
                <a:solidFill>
                  <a:schemeClr val="tx1"/>
                </a:solidFill>
                <a:effectLst>
                  <a:outerShdw blurRad="38100" dist="38100" dir="2700000" algn="tl">
                    <a:srgbClr val="000000">
                      <a:alpha val="43137"/>
                    </a:srgbClr>
                  </a:outerShdw>
                </a:effectLst>
                <a:latin typeface="Times New Roman" pitchFamily="18" charset="0"/>
              </a:rPr>
              <a:t> CAUTIONED PLAYER(S)</a:t>
            </a:r>
          </a:p>
          <a:p>
            <a:pPr marL="577850" lvl="1" indent="-120650">
              <a:spcBef>
                <a:spcPct val="10000"/>
              </a:spcBef>
              <a:spcAft>
                <a:spcPct val="10000"/>
              </a:spcAft>
              <a:buClr>
                <a:srgbClr val="000066"/>
              </a:buClr>
              <a:buFontTx/>
              <a:buChar char="-"/>
              <a:tabLst>
                <a:tab pos="228600" algn="l"/>
              </a:tabLst>
              <a:defRPr/>
            </a:pPr>
            <a:r>
              <a:rPr lang="en-US" sz="1500" b="0" dirty="0">
                <a:solidFill>
                  <a:schemeClr val="tx1"/>
                </a:solidFill>
                <a:effectLst>
                  <a:outerShdw blurRad="38100" dist="38100" dir="2700000" algn="tl">
                    <a:srgbClr val="000000">
                      <a:alpha val="43137"/>
                    </a:srgbClr>
                  </a:outerShdw>
                </a:effectLst>
                <a:latin typeface="Times New Roman" pitchFamily="18" charset="0"/>
              </a:rPr>
              <a:t> INJURED PLAYER(S)</a:t>
            </a:r>
          </a:p>
          <a:p>
            <a:pPr marL="577850" lvl="1" indent="-120650">
              <a:spcBef>
                <a:spcPct val="10000"/>
              </a:spcBef>
              <a:spcAft>
                <a:spcPct val="10000"/>
              </a:spcAft>
              <a:buClr>
                <a:srgbClr val="000066"/>
              </a:buClr>
              <a:buFontTx/>
              <a:buChar char="-"/>
              <a:tabLst>
                <a:tab pos="228600" algn="l"/>
              </a:tabLst>
              <a:defRPr/>
            </a:pPr>
            <a:r>
              <a:rPr lang="en-US" sz="1500" b="0" dirty="0">
                <a:solidFill>
                  <a:schemeClr val="tx1"/>
                </a:solidFill>
                <a:effectLst>
                  <a:outerShdw blurRad="38100" dist="38100" dir="2700000" algn="tl">
                    <a:srgbClr val="000000">
                      <a:alpha val="43137"/>
                    </a:srgbClr>
                  </a:outerShdw>
                </a:effectLst>
                <a:latin typeface="Times New Roman" pitchFamily="18" charset="0"/>
              </a:rPr>
              <a:t>DISQUALIFIED GOALKEEPER MAY BE SUBSTITUTED FROM THE BENCH, BUT TEAM STILL PLAYS SHORT</a:t>
            </a:r>
          </a:p>
          <a:p>
            <a:pPr marL="577850" lvl="1" indent="-120650">
              <a:spcBef>
                <a:spcPct val="10000"/>
              </a:spcBef>
              <a:spcAft>
                <a:spcPct val="10000"/>
              </a:spcAft>
              <a:tabLst>
                <a:tab pos="228600" algn="l"/>
              </a:tabLst>
              <a:defRPr/>
            </a:pPr>
            <a:r>
              <a:rPr lang="en-US" sz="1500" u="sng" dirty="0">
                <a:solidFill>
                  <a:srgbClr val="A50021"/>
                </a:solidFill>
                <a:effectLst>
                  <a:outerShdw blurRad="38100" dist="38100" dir="2700000" algn="tl">
                    <a:srgbClr val="000000">
                      <a:alpha val="43137"/>
                    </a:srgbClr>
                  </a:outerShdw>
                </a:effectLst>
                <a:latin typeface="Times New Roman" pitchFamily="18" charset="0"/>
              </a:rPr>
              <a:t>NO SUB MAY TAKE PENALTY KICK</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GOALKEEPER/FIELD PLAYER MAY SUBSTITUTE AT NORMAL SUBSTITUTION TIMES              OR CLOCK STOPPAGE</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IF GOALKEEPER AND PLAYER CHANGE WITHOUT REFEREE’S PERMISSION, IT IS A VERBAL ADMONISHMENT</a:t>
            </a:r>
          </a:p>
          <a:p>
            <a:pPr marL="228600" indent="-228600">
              <a:buClr>
                <a:srgbClr val="000099"/>
              </a:buClr>
              <a:buSzPct val="125000"/>
              <a:buFont typeface="Symbol" pitchFamily="18" charset="2"/>
              <a:buChar char="·"/>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CAST IF COVERED &amp; FACIAL MASKS  WITH A MEDICAL RELEASE ARE ALLOWED</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IF A TEAM IS PLAYING SHORT FOR OTHER REASONS THAN MISCONDUCT, THEY MAY ADD ANY LEGAL PLAYER </a:t>
            </a:r>
            <a:r>
              <a:rPr lang="en-US" sz="1500" dirty="0">
                <a:solidFill>
                  <a:srgbClr val="A50021"/>
                </a:solidFill>
                <a:effectLst>
                  <a:outerShdw blurRad="38100" dist="38100" dir="2700000" algn="tl">
                    <a:srgbClr val="000000">
                      <a:alpha val="43137"/>
                    </a:srgbClr>
                  </a:outerShdw>
                </a:effectLst>
                <a:latin typeface="Times New Roman" pitchFamily="18" charset="0"/>
              </a:rPr>
              <a:t>(</a:t>
            </a:r>
            <a:r>
              <a:rPr lang="en-US" sz="1500" u="sng" dirty="0">
                <a:solidFill>
                  <a:srgbClr val="A50021"/>
                </a:solidFill>
                <a:effectLst>
                  <a:outerShdw blurRad="38100" dist="38100" dir="2700000" algn="tl">
                    <a:srgbClr val="000000">
                      <a:alpha val="43137"/>
                    </a:srgbClr>
                  </a:outerShdw>
                </a:effectLst>
                <a:latin typeface="Times New Roman" pitchFamily="18" charset="0"/>
              </a:rPr>
              <a:t>NOT A SUBSTITUTE</a:t>
            </a:r>
            <a:r>
              <a:rPr lang="en-US" sz="1500" dirty="0">
                <a:solidFill>
                  <a:srgbClr val="A50021"/>
                </a:solidFill>
                <a:effectLst>
                  <a:outerShdw blurRad="38100" dist="38100" dir="2700000" algn="tl">
                    <a:srgbClr val="000000">
                      <a:alpha val="43137"/>
                    </a:srgbClr>
                  </a:outerShdw>
                </a:effectLst>
                <a:latin typeface="Times New Roman" pitchFamily="18" charset="0"/>
              </a:rPr>
              <a:t>)</a:t>
            </a:r>
            <a:r>
              <a:rPr lang="en-US" sz="1500" dirty="0">
                <a:solidFill>
                  <a:schemeClr val="tx1"/>
                </a:solidFill>
                <a:effectLst>
                  <a:outerShdw blurRad="38100" dist="38100" dir="2700000" algn="tl">
                    <a:srgbClr val="000000">
                      <a:alpha val="43137"/>
                    </a:srgbClr>
                  </a:outerShdw>
                </a:effectLst>
                <a:latin typeface="Times New Roman" pitchFamily="18" charset="0"/>
              </a:rPr>
              <a:t> AT ANY STOPPAGE WITH REFEREE’S PERMISSION</a:t>
            </a:r>
          </a:p>
        </p:txBody>
      </p:sp>
      <p:sp>
        <p:nvSpPr>
          <p:cNvPr id="106499" name="Rectangle 4"/>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wipe(left)">
                                      <p:cBhvr>
                                        <p:cTn id="7" dur="500"/>
                                        <p:tgtEl>
                                          <p:spTgt spid="82946">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2946">
                                            <p:txEl>
                                              <p:pRg st="1" end="1"/>
                                            </p:txEl>
                                          </p:spTgt>
                                        </p:tgtEl>
                                        <p:attrNameLst>
                                          <p:attrName>style.visibility</p:attrName>
                                        </p:attrNameLst>
                                      </p:cBhvr>
                                      <p:to>
                                        <p:strVal val="visible"/>
                                      </p:to>
                                    </p:set>
                                    <p:animEffect transition="in" filter="wipe(left)">
                                      <p:cBhvr>
                                        <p:cTn id="11" dur="500"/>
                                        <p:tgtEl>
                                          <p:spTgt spid="82946">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2946">
                                            <p:txEl>
                                              <p:pRg st="2" end="2"/>
                                            </p:txEl>
                                          </p:spTgt>
                                        </p:tgtEl>
                                        <p:attrNameLst>
                                          <p:attrName>style.visibility</p:attrName>
                                        </p:attrNameLst>
                                      </p:cBhvr>
                                      <p:to>
                                        <p:strVal val="visible"/>
                                      </p:to>
                                    </p:set>
                                    <p:animEffect transition="in" filter="wipe(left)">
                                      <p:cBhvr>
                                        <p:cTn id="15" dur="500"/>
                                        <p:tgtEl>
                                          <p:spTgt spid="82946">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2946">
                                            <p:txEl>
                                              <p:pRg st="3" end="3"/>
                                            </p:txEl>
                                          </p:spTgt>
                                        </p:tgtEl>
                                        <p:attrNameLst>
                                          <p:attrName>style.visibility</p:attrName>
                                        </p:attrNameLst>
                                      </p:cBhvr>
                                      <p:to>
                                        <p:strVal val="visible"/>
                                      </p:to>
                                    </p:set>
                                    <p:animEffect transition="in" filter="wipe(left)">
                                      <p:cBhvr>
                                        <p:cTn id="19" dur="500"/>
                                        <p:tgtEl>
                                          <p:spTgt spid="82946">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82946">
                                            <p:txEl>
                                              <p:pRg st="4" end="4"/>
                                            </p:txEl>
                                          </p:spTgt>
                                        </p:tgtEl>
                                        <p:attrNameLst>
                                          <p:attrName>style.visibility</p:attrName>
                                        </p:attrNameLst>
                                      </p:cBhvr>
                                      <p:to>
                                        <p:strVal val="visible"/>
                                      </p:to>
                                    </p:set>
                                    <p:animEffect transition="in" filter="wipe(left)">
                                      <p:cBhvr>
                                        <p:cTn id="23" dur="500"/>
                                        <p:tgtEl>
                                          <p:spTgt spid="82946">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2946">
                                            <p:txEl>
                                              <p:pRg st="6" end="6"/>
                                            </p:txEl>
                                          </p:spTgt>
                                        </p:tgtEl>
                                        <p:attrNameLst>
                                          <p:attrName>style.visibility</p:attrName>
                                        </p:attrNameLst>
                                      </p:cBhvr>
                                      <p:to>
                                        <p:strVal val="visible"/>
                                      </p:to>
                                    </p:set>
                                    <p:animEffect transition="in" filter="wipe(left)">
                                      <p:cBhvr>
                                        <p:cTn id="28" dur="500"/>
                                        <p:tgtEl>
                                          <p:spTgt spid="82946">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82946">
                                            <p:txEl>
                                              <p:pRg st="8" end="8"/>
                                            </p:txEl>
                                          </p:spTgt>
                                        </p:tgtEl>
                                        <p:attrNameLst>
                                          <p:attrName>style.visibility</p:attrName>
                                        </p:attrNameLst>
                                      </p:cBhvr>
                                      <p:to>
                                        <p:strVal val="visible"/>
                                      </p:to>
                                    </p:set>
                                    <p:animEffect transition="in" filter="wipe(left)">
                                      <p:cBhvr>
                                        <p:cTn id="33" dur="500"/>
                                        <p:tgtEl>
                                          <p:spTgt spid="82946">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82946">
                                            <p:txEl>
                                              <p:pRg st="10" end="10"/>
                                            </p:txEl>
                                          </p:spTgt>
                                        </p:tgtEl>
                                        <p:attrNameLst>
                                          <p:attrName>style.visibility</p:attrName>
                                        </p:attrNameLst>
                                      </p:cBhvr>
                                      <p:to>
                                        <p:strVal val="visible"/>
                                      </p:to>
                                    </p:set>
                                    <p:animEffect transition="in" filter="wipe(left)">
                                      <p:cBhvr>
                                        <p:cTn id="38" dur="500"/>
                                        <p:tgtEl>
                                          <p:spTgt spid="82946">
                                            <p:txEl>
                                              <p:pRg st="10" end="1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82946">
                                            <p:txEl>
                                              <p:pRg st="12" end="12"/>
                                            </p:txEl>
                                          </p:spTgt>
                                        </p:tgtEl>
                                        <p:attrNameLst>
                                          <p:attrName>style.visibility</p:attrName>
                                        </p:attrNameLst>
                                      </p:cBhvr>
                                      <p:to>
                                        <p:strVal val="visible"/>
                                      </p:to>
                                    </p:set>
                                    <p:animEffect transition="in" filter="wipe(left)">
                                      <p:cBhvr>
                                        <p:cTn id="43" dur="500"/>
                                        <p:tgtEl>
                                          <p:spTgt spid="8294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57175" y="2006292"/>
            <a:ext cx="8610600"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defTabSz="685800">
              <a:spcBef>
                <a:spcPct val="20000"/>
              </a:spcBef>
              <a:buChar char="•"/>
              <a:tabLst>
                <a:tab pos="233363" algn="l"/>
                <a:tab pos="1660525" algn="l"/>
              </a:tabLst>
              <a:defRPr sz="3200">
                <a:solidFill>
                  <a:schemeClr val="tx1"/>
                </a:solidFill>
                <a:latin typeface="Times New Roman" panose="02020603050405020304" pitchFamily="18" charset="0"/>
              </a:defRPr>
            </a:lvl1pPr>
            <a:lvl2pPr marL="628650" indent="-171450" defTabSz="685800">
              <a:spcBef>
                <a:spcPct val="20000"/>
              </a:spcBef>
              <a:buChar char="–"/>
              <a:tabLst>
                <a:tab pos="233363" algn="l"/>
                <a:tab pos="1660525" algn="l"/>
              </a:tabLst>
              <a:defRPr sz="2800">
                <a:solidFill>
                  <a:schemeClr val="tx1"/>
                </a:solidFill>
                <a:latin typeface="Times New Roman" panose="02020603050405020304" pitchFamily="18" charset="0"/>
              </a:defRPr>
            </a:lvl2pPr>
            <a:lvl3pPr marL="1143000" indent="-228600" defTabSz="685800">
              <a:spcBef>
                <a:spcPct val="20000"/>
              </a:spcBef>
              <a:buChar char="•"/>
              <a:tabLst>
                <a:tab pos="233363" algn="l"/>
                <a:tab pos="1660525" algn="l"/>
              </a:tabLst>
              <a:defRPr sz="2400">
                <a:solidFill>
                  <a:schemeClr val="tx1"/>
                </a:solidFill>
                <a:latin typeface="Times New Roman" panose="02020603050405020304" pitchFamily="18" charset="0"/>
              </a:defRPr>
            </a:lvl3pPr>
            <a:lvl4pPr marL="1600200" indent="-228600" defTabSz="685800">
              <a:spcBef>
                <a:spcPct val="20000"/>
              </a:spcBef>
              <a:buChar char="–"/>
              <a:tabLst>
                <a:tab pos="233363" algn="l"/>
                <a:tab pos="1660525" algn="l"/>
              </a:tabLst>
              <a:defRPr sz="2000">
                <a:solidFill>
                  <a:schemeClr val="tx1"/>
                </a:solidFill>
                <a:latin typeface="Times New Roman" panose="02020603050405020304" pitchFamily="18" charset="0"/>
              </a:defRPr>
            </a:lvl4pPr>
            <a:lvl5pPr marL="2057400" indent="-228600" defTabSz="685800">
              <a:spcBef>
                <a:spcPct val="20000"/>
              </a:spcBef>
              <a:buChar char="»"/>
              <a:tabLst>
                <a:tab pos="233363" algn="l"/>
                <a:tab pos="1660525" algn="l"/>
              </a:tabLst>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9pPr>
          </a:lstStyle>
          <a:p>
            <a:pPr>
              <a:spcBef>
                <a:spcPct val="0"/>
              </a:spcBef>
              <a:buClr>
                <a:srgbClr val="000099"/>
              </a:buClr>
              <a:buSzPct val="125000"/>
              <a:buFont typeface="Symbol" panose="05050102010706020507" pitchFamily="18" charset="2"/>
              <a:buNone/>
            </a:pPr>
            <a:endParaRPr lang="en-US" altLang="en-US" sz="1500" b="0" dirty="0"/>
          </a:p>
          <a:p>
            <a:pPr>
              <a:spcBef>
                <a:spcPct val="0"/>
              </a:spcBef>
              <a:buClr>
                <a:srgbClr val="000099"/>
              </a:buClr>
              <a:buSzPct val="125000"/>
              <a:buFont typeface="Symbol" panose="05050102010706020507" pitchFamily="18" charset="2"/>
              <a:buChar char="·"/>
            </a:pPr>
            <a:r>
              <a:rPr lang="en-US" altLang="en-US" sz="1800" dirty="0"/>
              <a:t>LOGO/TRADE NAME – MAY NOT EXCEED 1 1/2" X 1 1/2" ON EACH ITEM OF APPAREL</a:t>
            </a:r>
          </a:p>
          <a:p>
            <a:pPr>
              <a:spcBef>
                <a:spcPct val="0"/>
              </a:spcBef>
              <a:buClr>
                <a:srgbClr val="000099"/>
              </a:buClr>
              <a:buSzPct val="125000"/>
              <a:buFont typeface="Symbol" panose="05050102010706020507" pitchFamily="18" charset="2"/>
              <a:buChar char="·"/>
            </a:pPr>
            <a:endParaRPr lang="en-US" altLang="en-US" sz="1000" dirty="0"/>
          </a:p>
          <a:p>
            <a:pPr>
              <a:spcBef>
                <a:spcPct val="0"/>
              </a:spcBef>
              <a:buClr>
                <a:srgbClr val="000099"/>
              </a:buClr>
              <a:buSzPct val="125000"/>
              <a:buFont typeface="Symbol" panose="05050102010706020507" pitchFamily="18" charset="2"/>
              <a:buChar char="·"/>
            </a:pPr>
            <a:r>
              <a:rPr lang="en-US" altLang="en-US" sz="1800" dirty="0"/>
              <a:t>AMERICAN FLAG – MAY NOT EXCEED 2” X 3” </a:t>
            </a:r>
          </a:p>
          <a:p>
            <a:pPr>
              <a:spcBef>
                <a:spcPct val="0"/>
              </a:spcBef>
              <a:buClr>
                <a:srgbClr val="000099"/>
              </a:buClr>
              <a:buSzPct val="125000"/>
              <a:buFont typeface="Symbol" panose="05050102010706020507" pitchFamily="18" charset="2"/>
              <a:buChar char="·"/>
            </a:pPr>
            <a:endParaRPr lang="en-US" altLang="en-US" sz="1000" dirty="0"/>
          </a:p>
          <a:p>
            <a:pPr>
              <a:spcBef>
                <a:spcPct val="0"/>
              </a:spcBef>
              <a:buClr>
                <a:srgbClr val="000099"/>
              </a:buClr>
              <a:buSzPct val="125000"/>
              <a:buFont typeface="Symbol" panose="05050102010706020507" pitchFamily="18" charset="2"/>
              <a:buChar char="·"/>
            </a:pPr>
            <a:r>
              <a:rPr lang="en-US" altLang="en-US" sz="1800" dirty="0"/>
              <a:t>SCHOOL LOGOS AND PLAYERS NAMES HAVE NO SIZE RESTRICTED</a:t>
            </a:r>
          </a:p>
          <a:p>
            <a:pPr>
              <a:spcBef>
                <a:spcPct val="0"/>
              </a:spcBef>
              <a:buClr>
                <a:srgbClr val="000099"/>
              </a:buClr>
              <a:buSzPct val="125000"/>
              <a:buFont typeface="Symbol" panose="05050102010706020507" pitchFamily="18" charset="2"/>
              <a:buNone/>
            </a:pPr>
            <a:endParaRPr lang="en-US" altLang="en-US" sz="1000" b="0" dirty="0"/>
          </a:p>
          <a:p>
            <a:pPr>
              <a:spcBef>
                <a:spcPct val="0"/>
              </a:spcBef>
              <a:buClr>
                <a:srgbClr val="000099"/>
              </a:buClr>
              <a:buSzPct val="125000"/>
              <a:buFont typeface="Symbol" panose="05050102010706020507" pitchFamily="18" charset="2"/>
              <a:buChar char="·"/>
            </a:pPr>
            <a:r>
              <a:rPr lang="en-US" altLang="en-US" sz="1800" dirty="0"/>
              <a:t>SOFT &amp; YIELDING</a:t>
            </a:r>
            <a:r>
              <a:rPr lang="en-US" altLang="en-US" sz="1800" b="0" dirty="0"/>
              <a:t> </a:t>
            </a:r>
            <a:r>
              <a:rPr lang="en-US" altLang="en-US" sz="1800" dirty="0"/>
              <a:t>CAPS OF THE SAME COLOR ARE LEGAL IN INCLEMENT WEATHER</a:t>
            </a:r>
          </a:p>
          <a:p>
            <a:pPr marL="0" indent="0">
              <a:spcBef>
                <a:spcPct val="0"/>
              </a:spcBef>
              <a:buClr>
                <a:srgbClr val="000099"/>
              </a:buClr>
              <a:buSzPct val="125000"/>
              <a:buNone/>
            </a:pPr>
            <a:endParaRPr lang="en-US" altLang="en-US" sz="1000" dirty="0"/>
          </a:p>
          <a:p>
            <a:pPr>
              <a:spcBef>
                <a:spcPct val="0"/>
              </a:spcBef>
              <a:buClr>
                <a:srgbClr val="000099"/>
              </a:buClr>
              <a:buSzPct val="125000"/>
              <a:buFont typeface="Symbol" panose="05050102010706020507" pitchFamily="18" charset="2"/>
              <a:buChar char="·"/>
            </a:pPr>
            <a:r>
              <a:rPr lang="en-US" altLang="en-US" sz="1800" dirty="0"/>
              <a:t>SHINGUARDS MUST BE NOCSAE APPROVED</a:t>
            </a:r>
          </a:p>
          <a:p>
            <a:pPr lvl="1">
              <a:spcBef>
                <a:spcPct val="0"/>
              </a:spcBef>
              <a:buClr>
                <a:schemeClr val="tx1"/>
              </a:buClr>
              <a:buFont typeface="Times New Roman" panose="02020603050405020304" pitchFamily="18" charset="0"/>
              <a:buChar char="-"/>
            </a:pPr>
            <a:r>
              <a:rPr lang="en-US" altLang="en-US" sz="1800" dirty="0"/>
              <a:t>NO PERMANENT LABEL, </a:t>
            </a:r>
            <a:r>
              <a:rPr lang="en-US" altLang="en-US" sz="1800" u="sng" dirty="0">
                <a:solidFill>
                  <a:srgbClr val="C00000"/>
                </a:solidFill>
              </a:rPr>
              <a:t>NO PLAY</a:t>
            </a:r>
          </a:p>
          <a:p>
            <a:pPr lvl="1">
              <a:spcBef>
                <a:spcPct val="0"/>
              </a:spcBef>
              <a:buClr>
                <a:schemeClr val="tx1"/>
              </a:buClr>
              <a:buFont typeface="Times New Roman" panose="02020603050405020304" pitchFamily="18" charset="0"/>
              <a:buChar char="-"/>
            </a:pPr>
            <a:r>
              <a:rPr lang="en-US" altLang="en-US" sz="1800" dirty="0"/>
              <a:t>APPROPRIATE HEIGHT RANGE OF PLAYER MUST BE LEGIBLE</a:t>
            </a:r>
          </a:p>
          <a:p>
            <a:pPr lvl="1">
              <a:spcBef>
                <a:spcPct val="0"/>
              </a:spcBef>
              <a:buClr>
                <a:schemeClr val="tx1"/>
              </a:buClr>
              <a:buFont typeface="Times New Roman" panose="02020603050405020304" pitchFamily="18" charset="0"/>
              <a:buChar char="-"/>
            </a:pPr>
            <a:r>
              <a:rPr lang="en-US" altLang="en-US" sz="1800" dirty="0"/>
              <a:t>WORN NO HIGHER THAN 2” ABOVE THE ANKLE</a:t>
            </a:r>
          </a:p>
        </p:txBody>
      </p:sp>
      <p:sp>
        <p:nvSpPr>
          <p:cNvPr id="108547" name="Rectangle 4"/>
          <p:cNvSpPr>
            <a:spLocks noChangeArrowheads="1"/>
          </p:cNvSpPr>
          <p:nvPr/>
        </p:nvSpPr>
        <p:spPr bwMode="auto">
          <a:xfrm>
            <a:off x="381000" y="1216025"/>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4994">
                                            <p:txEl>
                                              <p:pRg st="1" end="1"/>
                                            </p:txEl>
                                          </p:spTgt>
                                        </p:tgtEl>
                                        <p:attrNameLst>
                                          <p:attrName>style.visibility</p:attrName>
                                        </p:attrNameLst>
                                      </p:cBhvr>
                                      <p:to>
                                        <p:strVal val="visible"/>
                                      </p:to>
                                    </p:set>
                                    <p:animEffect transition="in" filter="wipe(left)">
                                      <p:cBhvr>
                                        <p:cTn id="7" dur="500"/>
                                        <p:tgtEl>
                                          <p:spTgt spid="8499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4994">
                                            <p:txEl>
                                              <p:pRg st="3" end="3"/>
                                            </p:txEl>
                                          </p:spTgt>
                                        </p:tgtEl>
                                        <p:attrNameLst>
                                          <p:attrName>style.visibility</p:attrName>
                                        </p:attrNameLst>
                                      </p:cBhvr>
                                      <p:to>
                                        <p:strVal val="visible"/>
                                      </p:to>
                                    </p:set>
                                    <p:animEffect transition="in" filter="wipe(left)">
                                      <p:cBhvr>
                                        <p:cTn id="12" dur="500"/>
                                        <p:tgtEl>
                                          <p:spTgt spid="8499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4994">
                                            <p:txEl>
                                              <p:pRg st="5" end="5"/>
                                            </p:txEl>
                                          </p:spTgt>
                                        </p:tgtEl>
                                        <p:attrNameLst>
                                          <p:attrName>style.visibility</p:attrName>
                                        </p:attrNameLst>
                                      </p:cBhvr>
                                      <p:to>
                                        <p:strVal val="visible"/>
                                      </p:to>
                                    </p:set>
                                    <p:animEffect transition="in" filter="wipe(left)">
                                      <p:cBhvr>
                                        <p:cTn id="17" dur="500"/>
                                        <p:tgtEl>
                                          <p:spTgt spid="84994">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4994">
                                            <p:txEl>
                                              <p:pRg st="7" end="7"/>
                                            </p:txEl>
                                          </p:spTgt>
                                        </p:tgtEl>
                                        <p:attrNameLst>
                                          <p:attrName>style.visibility</p:attrName>
                                        </p:attrNameLst>
                                      </p:cBhvr>
                                      <p:to>
                                        <p:strVal val="visible"/>
                                      </p:to>
                                    </p:set>
                                    <p:animEffect transition="in" filter="wipe(left)">
                                      <p:cBhvr>
                                        <p:cTn id="22" dur="500"/>
                                        <p:tgtEl>
                                          <p:spTgt spid="84994">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4994">
                                            <p:txEl>
                                              <p:pRg st="9" end="9"/>
                                            </p:txEl>
                                          </p:spTgt>
                                        </p:tgtEl>
                                        <p:attrNameLst>
                                          <p:attrName>style.visibility</p:attrName>
                                        </p:attrNameLst>
                                      </p:cBhvr>
                                      <p:to>
                                        <p:strVal val="visible"/>
                                      </p:to>
                                    </p:set>
                                    <p:animEffect transition="in" filter="wipe(left)">
                                      <p:cBhvr>
                                        <p:cTn id="27" dur="500"/>
                                        <p:tgtEl>
                                          <p:spTgt spid="84994">
                                            <p:txEl>
                                              <p:pRg st="9" end="9"/>
                                            </p:txEl>
                                          </p:spTgt>
                                        </p:tgtEl>
                                      </p:cBhvr>
                                    </p:animEffect>
                                  </p:childTnLst>
                                </p:cTn>
                              </p:par>
                            </p:childTnLst>
                          </p:cTn>
                        </p:par>
                        <p:par>
                          <p:cTn id="28" fill="hold" nodeType="afterGroup">
                            <p:stCondLst>
                              <p:cond delay="500"/>
                            </p:stCondLst>
                            <p:childTnLst>
                              <p:par>
                                <p:cTn id="29" presetID="22" presetClass="entr" presetSubtype="8" fill="hold" nodeType="afterEffect">
                                  <p:stCondLst>
                                    <p:cond delay="0"/>
                                  </p:stCondLst>
                                  <p:childTnLst>
                                    <p:set>
                                      <p:cBhvr>
                                        <p:cTn id="30" dur="1" fill="hold">
                                          <p:stCondLst>
                                            <p:cond delay="0"/>
                                          </p:stCondLst>
                                        </p:cTn>
                                        <p:tgtEl>
                                          <p:spTgt spid="84994">
                                            <p:txEl>
                                              <p:pRg st="10" end="10"/>
                                            </p:txEl>
                                          </p:spTgt>
                                        </p:tgtEl>
                                        <p:attrNameLst>
                                          <p:attrName>style.visibility</p:attrName>
                                        </p:attrNameLst>
                                      </p:cBhvr>
                                      <p:to>
                                        <p:strVal val="visible"/>
                                      </p:to>
                                    </p:set>
                                    <p:animEffect transition="in" filter="wipe(left)">
                                      <p:cBhvr>
                                        <p:cTn id="31" dur="500"/>
                                        <p:tgtEl>
                                          <p:spTgt spid="84994">
                                            <p:txEl>
                                              <p:pRg st="10" end="10"/>
                                            </p:txEl>
                                          </p:spTgt>
                                        </p:tgtEl>
                                      </p:cBhvr>
                                    </p:animEffect>
                                  </p:childTnLst>
                                </p:cTn>
                              </p:par>
                            </p:childTnLst>
                          </p:cTn>
                        </p:par>
                        <p:par>
                          <p:cTn id="32" fill="hold" nodeType="afterGroup">
                            <p:stCondLst>
                              <p:cond delay="1000"/>
                            </p:stCondLst>
                            <p:childTnLst>
                              <p:par>
                                <p:cTn id="33" presetID="22" presetClass="entr" presetSubtype="8" fill="hold" nodeType="afterEffect">
                                  <p:stCondLst>
                                    <p:cond delay="0"/>
                                  </p:stCondLst>
                                  <p:childTnLst>
                                    <p:set>
                                      <p:cBhvr>
                                        <p:cTn id="34" dur="1" fill="hold">
                                          <p:stCondLst>
                                            <p:cond delay="0"/>
                                          </p:stCondLst>
                                        </p:cTn>
                                        <p:tgtEl>
                                          <p:spTgt spid="84994">
                                            <p:txEl>
                                              <p:pRg st="11" end="11"/>
                                            </p:txEl>
                                          </p:spTgt>
                                        </p:tgtEl>
                                        <p:attrNameLst>
                                          <p:attrName>style.visibility</p:attrName>
                                        </p:attrNameLst>
                                      </p:cBhvr>
                                      <p:to>
                                        <p:strVal val="visible"/>
                                      </p:to>
                                    </p:set>
                                    <p:animEffect transition="in" filter="wipe(left)">
                                      <p:cBhvr>
                                        <p:cTn id="35" dur="500"/>
                                        <p:tgtEl>
                                          <p:spTgt spid="84994">
                                            <p:txEl>
                                              <p:pRg st="11" end="11"/>
                                            </p:txEl>
                                          </p:spTgt>
                                        </p:tgtEl>
                                      </p:cBhvr>
                                    </p:animEffect>
                                  </p:childTnLst>
                                </p:cTn>
                              </p:par>
                            </p:childTnLst>
                          </p:cTn>
                        </p:par>
                        <p:par>
                          <p:cTn id="36" fill="hold" nodeType="afterGroup">
                            <p:stCondLst>
                              <p:cond delay="1500"/>
                            </p:stCondLst>
                            <p:childTnLst>
                              <p:par>
                                <p:cTn id="37" presetID="22" presetClass="entr" presetSubtype="8" fill="hold" nodeType="afterEffect">
                                  <p:stCondLst>
                                    <p:cond delay="0"/>
                                  </p:stCondLst>
                                  <p:childTnLst>
                                    <p:set>
                                      <p:cBhvr>
                                        <p:cTn id="38" dur="1" fill="hold">
                                          <p:stCondLst>
                                            <p:cond delay="0"/>
                                          </p:stCondLst>
                                        </p:cTn>
                                        <p:tgtEl>
                                          <p:spTgt spid="84994">
                                            <p:txEl>
                                              <p:pRg st="12" end="12"/>
                                            </p:txEl>
                                          </p:spTgt>
                                        </p:tgtEl>
                                        <p:attrNameLst>
                                          <p:attrName>style.visibility</p:attrName>
                                        </p:attrNameLst>
                                      </p:cBhvr>
                                      <p:to>
                                        <p:strVal val="visible"/>
                                      </p:to>
                                    </p:set>
                                    <p:animEffect transition="in" filter="wipe(left)">
                                      <p:cBhvr>
                                        <p:cTn id="39" dur="500"/>
                                        <p:tgtEl>
                                          <p:spTgt spid="8499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4" descr="P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676400"/>
            <a:ext cx="6638925"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671513" y="1524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dirty="0">
                <a:solidFill>
                  <a:srgbClr val="000099"/>
                </a:solidFill>
                <a:effectLst>
                  <a:outerShdw blurRad="38100" dist="38100" dir="2700000" algn="tl">
                    <a:srgbClr val="C0C0C0"/>
                  </a:outerShdw>
                </a:effectLst>
              </a:rPr>
              <a:t>FEDERATION DIFFERENCES</a:t>
            </a:r>
          </a:p>
          <a:p>
            <a:pPr eaLnBrk="1" hangingPunct="1">
              <a:defRPr/>
            </a:pPr>
            <a:r>
              <a:rPr lang="en-US" sz="3200" dirty="0">
                <a:solidFill>
                  <a:srgbClr val="000099"/>
                </a:solidFill>
                <a:effectLst>
                  <a:outerShdw blurRad="38100" dist="38100" dir="2700000" algn="tl">
                    <a:srgbClr val="C0C0C0"/>
                  </a:outerShdw>
                </a:effectLst>
              </a:rPr>
              <a:t>Proper NFHS Shinguards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a:t>www.nfhs.org</a:t>
            </a:r>
          </a:p>
        </p:txBody>
      </p:sp>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8" name="Title 1"/>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9" name="Content Placeholder 2"/>
          <p:cNvSpPr>
            <a:spLocks noGrp="1"/>
          </p:cNvSpPr>
          <p:nvPr>
            <p:ph idx="1"/>
          </p:nvPr>
        </p:nvSpPr>
        <p:spPr>
          <a:xfrm>
            <a:off x="609600" y="1524000"/>
            <a:ext cx="7875587" cy="4338637"/>
          </a:xfrm>
        </p:spPr>
        <p:txBody>
          <a:bodyPr/>
          <a:lstStyle/>
          <a:p>
            <a:pPr marL="0" indent="0" eaLnBrk="1" hangingPunct="1">
              <a:buNone/>
              <a:defRPr/>
            </a:pPr>
            <a:r>
              <a:rPr lang="en-US" sz="4000" b="1" u="sng" dirty="0">
                <a:solidFill>
                  <a:srgbClr val="000099"/>
                </a:solidFill>
                <a:effectLst>
                  <a:outerShdw blurRad="38100" dist="38100" dir="2700000" algn="tl">
                    <a:srgbClr val="000000">
                      <a:alpha val="43137"/>
                    </a:srgbClr>
                  </a:outerShdw>
                </a:effectLst>
              </a:rPr>
              <a:t>Rule 4-1-1A, B</a:t>
            </a:r>
          </a:p>
          <a:p>
            <a:pPr marL="0" indent="0" eaLnBrk="1" hangingPunct="1">
              <a:buFont typeface="Wingdings" panose="05000000000000000000" pitchFamily="2" charset="2"/>
              <a:buNone/>
              <a:defRPr/>
            </a:pPr>
            <a:r>
              <a:rPr lang="en-US" sz="4000" dirty="0">
                <a:solidFill>
                  <a:srgbClr val="000099"/>
                </a:solidFill>
                <a:effectLst>
                  <a:outerShdw blurRad="38100" dist="38100" dir="2700000" algn="tl">
                    <a:srgbClr val="000000">
                      <a:alpha val="43137"/>
                    </a:srgbClr>
                  </a:outerShdw>
                </a:effectLst>
              </a:rPr>
              <a:t>Alters the jersey colors required for teams such that the home team wears dark jerseys and socks, and the visiting team wears solid white jerseys and socks.</a:t>
            </a:r>
          </a:p>
        </p:txBody>
      </p:sp>
    </p:spTree>
    <p:extLst>
      <p:ext uri="{BB962C8B-B14F-4D97-AF65-F5344CB8AC3E}">
        <p14:creationId xmlns:p14="http://schemas.microsoft.com/office/powerpoint/2010/main" val="376557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8" name="Title 1"/>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11" name="Content Placeholder 2"/>
          <p:cNvSpPr>
            <a:spLocks noGrp="1" noChangeArrowheads="1"/>
          </p:cNvSpPr>
          <p:nvPr>
            <p:ph idx="1"/>
          </p:nvPr>
        </p:nvSpPr>
        <p:spPr>
          <a:xfrm>
            <a:off x="1981200" y="5334000"/>
            <a:ext cx="5886450" cy="1368425"/>
          </a:xfrm>
        </p:spPr>
        <p:txBody>
          <a:bodyPr/>
          <a:lstStyle/>
          <a:p>
            <a:pPr marL="0" indent="0">
              <a:buFont typeface="Wingdings" panose="05000000000000000000" pitchFamily="2" charset="2"/>
              <a:buNone/>
            </a:pPr>
            <a:r>
              <a:rPr lang="en-US" altLang="en-US" sz="1800" dirty="0">
                <a:effectLst>
                  <a:outerShdw blurRad="38100" dist="38100" dir="2700000" algn="tl">
                    <a:srgbClr val="000000">
                      <a:alpha val="43137"/>
                    </a:srgbClr>
                  </a:outerShdw>
                </a:effectLst>
              </a:rPr>
              <a:t>Player A is on the Home team and is required to wear the dark colored jersey (clear contrast to white) and dark socks; Player B is a part of the visiting team and is required to wear an all-white jersey and all-white socks.</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2020888"/>
            <a:ext cx="438626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28800" y="1066800"/>
            <a:ext cx="6383338" cy="954107"/>
          </a:xfrm>
          <a:prstGeom prst="rect">
            <a:avLst/>
          </a:prstGeom>
        </p:spPr>
        <p:txBody>
          <a:bodyPr wrap="square">
            <a:spAutoFit/>
          </a:bodyPr>
          <a:lstStyle/>
          <a:p>
            <a:pPr>
              <a:defRPr/>
            </a:pPr>
            <a:r>
              <a:rPr lang="en-US" sz="2800" kern="0" dirty="0">
                <a:effectLst>
                  <a:outerShdw blurRad="38100" dist="38100" dir="2700000" algn="tl">
                    <a:srgbClr val="000000">
                      <a:alpha val="43137"/>
                    </a:srgbClr>
                  </a:outerShdw>
                </a:effectLst>
              </a:rPr>
              <a:t>Rule 4-1-1a, b</a:t>
            </a:r>
            <a:br>
              <a:rPr lang="en-US" sz="2800" kern="0" dirty="0">
                <a:effectLst>
                  <a:outerShdw blurRad="38100" dist="38100" dir="2700000" algn="tl">
                    <a:srgbClr val="000000">
                      <a:alpha val="43137"/>
                    </a:srgbClr>
                  </a:outerShdw>
                </a:effectLst>
              </a:rPr>
            </a:br>
            <a:r>
              <a:rPr lang="en-US" sz="2800" kern="0" dirty="0">
                <a:effectLst>
                  <a:outerShdw blurRad="38100" dist="38100" dir="2700000" algn="tl">
                    <a:srgbClr val="000000">
                      <a:alpha val="43137"/>
                    </a:srgbClr>
                  </a:outerShdw>
                </a:effectLst>
              </a:rPr>
              <a:t>Required Equipment (Uniform)</a:t>
            </a:r>
          </a:p>
        </p:txBody>
      </p:sp>
    </p:spTree>
    <p:extLst>
      <p:ext uri="{BB962C8B-B14F-4D97-AF65-F5344CB8AC3E}">
        <p14:creationId xmlns:p14="http://schemas.microsoft.com/office/powerpoint/2010/main" val="363578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8" name="Title 1"/>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3" name="Rectangle 2"/>
          <p:cNvSpPr/>
          <p:nvPr/>
        </p:nvSpPr>
        <p:spPr>
          <a:xfrm>
            <a:off x="1104620" y="1211263"/>
            <a:ext cx="6383338" cy="523220"/>
          </a:xfrm>
          <a:prstGeom prst="rect">
            <a:avLst/>
          </a:prstGeom>
        </p:spPr>
        <p:txBody>
          <a:bodyPr wrap="square">
            <a:spAutoFit/>
          </a:bodyPr>
          <a:lstStyle/>
          <a:p>
            <a:pPr eaLnBrk="1" hangingPunct="1">
              <a:defRPr/>
            </a:pPr>
            <a:r>
              <a:rPr lang="en-US" sz="2800" u="sng" kern="0" dirty="0">
                <a:effectLst>
                  <a:outerShdw blurRad="38100" dist="38100" dir="2700000" algn="tl">
                    <a:srgbClr val="000000">
                      <a:alpha val="43137"/>
                    </a:srgbClr>
                  </a:outerShdw>
                </a:effectLst>
              </a:rPr>
              <a:t>RULE 4-1-1D</a:t>
            </a:r>
          </a:p>
        </p:txBody>
      </p:sp>
      <p:sp>
        <p:nvSpPr>
          <p:cNvPr id="10" name="Content Placeholder 2"/>
          <p:cNvSpPr>
            <a:spLocks noGrp="1"/>
          </p:cNvSpPr>
          <p:nvPr>
            <p:ph idx="1"/>
          </p:nvPr>
        </p:nvSpPr>
        <p:spPr>
          <a:xfrm>
            <a:off x="582613" y="2141538"/>
            <a:ext cx="7875587" cy="1897062"/>
          </a:xfrm>
        </p:spPr>
        <p:txBody>
          <a:bodyPr/>
          <a:lstStyle/>
          <a:p>
            <a:pPr marL="0" indent="0" eaLnBrk="1" hangingPunct="1">
              <a:buFont typeface="Wingdings" panose="05000000000000000000" pitchFamily="2" charset="2"/>
              <a:buNone/>
              <a:defRPr/>
            </a:pPr>
            <a:r>
              <a:rPr lang="en-US" sz="4000" dirty="0">
                <a:solidFill>
                  <a:schemeClr val="tx2">
                    <a:lumMod val="75000"/>
                  </a:schemeClr>
                </a:solidFill>
                <a:effectLst>
                  <a:outerShdw blurRad="38100" dist="38100" dir="2700000" algn="tl">
                    <a:srgbClr val="000000">
                      <a:alpha val="43137"/>
                    </a:srgbClr>
                  </a:outerShdw>
                </a:effectLst>
              </a:rPr>
              <a:t>Allows for visible undergarments     to be worn if they are of similar length and of a solid color.</a:t>
            </a:r>
          </a:p>
        </p:txBody>
      </p:sp>
    </p:spTree>
    <p:extLst>
      <p:ext uri="{BB962C8B-B14F-4D97-AF65-F5344CB8AC3E}">
        <p14:creationId xmlns:p14="http://schemas.microsoft.com/office/powerpoint/2010/main" val="1526394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8" name="Title 1"/>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9" name="Title 1"/>
          <p:cNvSpPr txBox="1">
            <a:spLocks/>
          </p:cNvSpPr>
          <p:nvPr/>
        </p:nvSpPr>
        <p:spPr>
          <a:xfrm>
            <a:off x="1277937" y="1081088"/>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n-US" sz="3200" kern="0" dirty="0">
                <a:solidFill>
                  <a:srgbClr val="000099"/>
                </a:solidFill>
                <a:effectLst>
                  <a:outerShdw blurRad="38100" dist="38100" dir="2700000" algn="tl">
                    <a:srgbClr val="000000">
                      <a:alpha val="43137"/>
                    </a:srgbClr>
                  </a:outerShdw>
                </a:effectLst>
              </a:rPr>
              <a:t>Rule 4-1-1d:  Required Equipment (Undergarment)</a:t>
            </a:r>
          </a:p>
        </p:txBody>
      </p:sp>
      <p:sp>
        <p:nvSpPr>
          <p:cNvPr id="11" name="Content Placeholder 2"/>
          <p:cNvSpPr>
            <a:spLocks noGrp="1" noChangeArrowheads="1"/>
          </p:cNvSpPr>
          <p:nvPr>
            <p:ph idx="1"/>
          </p:nvPr>
        </p:nvSpPr>
        <p:spPr>
          <a:xfrm>
            <a:off x="1100138" y="5346700"/>
            <a:ext cx="7875587" cy="1130300"/>
          </a:xfrm>
        </p:spPr>
        <p:txBody>
          <a:bodyPr/>
          <a:lstStyle/>
          <a:p>
            <a:pPr marL="0" indent="0">
              <a:buFont typeface="Wingdings" panose="05000000000000000000" pitchFamily="2" charset="2"/>
              <a:buNone/>
            </a:pPr>
            <a:r>
              <a:rPr lang="en-US" altLang="en-US" sz="1800" dirty="0">
                <a:solidFill>
                  <a:srgbClr val="000099"/>
                </a:solidFill>
                <a:effectLst>
                  <a:outerShdw blurRad="38100" dist="38100" dir="2700000" algn="tl">
                    <a:srgbClr val="000000">
                      <a:alpha val="43137"/>
                    </a:srgbClr>
                  </a:outerShdw>
                </a:effectLst>
              </a:rPr>
              <a:t>Any undergarment worn by players must be of a solid like-color for the team members and a similar length for individuals.  </a:t>
            </a:r>
            <a:r>
              <a:rPr lang="en-US" altLang="en-US" sz="1800" dirty="0" err="1">
                <a:solidFill>
                  <a:srgbClr val="000099"/>
                </a:solidFill>
                <a:effectLst>
                  <a:outerShdw blurRad="38100" dist="38100" dir="2700000" algn="tl">
                    <a:srgbClr val="000000">
                      <a:alpha val="43137"/>
                    </a:srgbClr>
                  </a:outerShdw>
                </a:effectLst>
              </a:rPr>
              <a:t>PlayPic</a:t>
            </a:r>
            <a:r>
              <a:rPr lang="en-US" altLang="en-US" sz="1800" dirty="0">
                <a:solidFill>
                  <a:srgbClr val="000099"/>
                </a:solidFill>
                <a:effectLst>
                  <a:outerShdw blurRad="38100" dist="38100" dir="2700000" algn="tl">
                    <a:srgbClr val="000000">
                      <a:alpha val="43137"/>
                    </a:srgbClr>
                  </a:outerShdw>
                </a:effectLst>
              </a:rPr>
              <a:t> A shows the home team members wearing like-color undergarment.  </a:t>
            </a:r>
            <a:r>
              <a:rPr lang="en-US" altLang="en-US" sz="1800" dirty="0" err="1">
                <a:solidFill>
                  <a:srgbClr val="000099"/>
                </a:solidFill>
                <a:effectLst>
                  <a:outerShdw blurRad="38100" dist="38100" dir="2700000" algn="tl">
                    <a:srgbClr val="000000">
                      <a:alpha val="43137"/>
                    </a:srgbClr>
                  </a:outerShdw>
                </a:effectLst>
              </a:rPr>
              <a:t>PlayPic</a:t>
            </a:r>
            <a:r>
              <a:rPr lang="en-US" altLang="en-US" sz="1800" dirty="0">
                <a:solidFill>
                  <a:srgbClr val="000099"/>
                </a:solidFill>
                <a:effectLst>
                  <a:outerShdw blurRad="38100" dist="38100" dir="2700000" algn="tl">
                    <a:srgbClr val="000000">
                      <a:alpha val="43137"/>
                    </a:srgbClr>
                  </a:outerShdw>
                </a:effectLst>
              </a:rPr>
              <a:t> B shows the visiting team wearing the all-white jersey and socks with blue shorts and tights.</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144713"/>
            <a:ext cx="6729413"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836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257175" y="2451100"/>
            <a:ext cx="8610600" cy="3416300"/>
          </a:xfrm>
          <a:prstGeom prst="rect">
            <a:avLst/>
          </a:prstGeom>
          <a:noFill/>
          <a:ln w="9525">
            <a:noFill/>
            <a:miter lim="800000"/>
            <a:headEnd/>
            <a:tailEnd/>
          </a:ln>
          <a:effectLst/>
        </p:spPr>
        <p:txBody>
          <a:bodyPr>
            <a:spAutoFit/>
          </a:bodyPr>
          <a:lstStyle/>
          <a:p>
            <a:pPr marL="228600" indent="-228600" defTabSz="685800">
              <a:spcBef>
                <a:spcPct val="10000"/>
              </a:spcBef>
              <a:spcAft>
                <a:spcPct val="10000"/>
              </a:spcAft>
              <a:buClr>
                <a:srgbClr val="000099"/>
              </a:buClr>
              <a:buSzPct val="125000"/>
              <a:buFont typeface="Symbol" pitchFamily="18" charset="2"/>
              <a:buChar char="·"/>
              <a:defRPr/>
            </a:pPr>
            <a:r>
              <a:rPr lang="en-US" dirty="0">
                <a:solidFill>
                  <a:schemeClr val="tx1"/>
                </a:solidFill>
                <a:latin typeface="Times New Roman" pitchFamily="18" charset="0"/>
              </a:rPr>
              <a:t>REQUIRED EQUIPMENT</a:t>
            </a:r>
            <a:endParaRPr lang="en-US" b="0" dirty="0">
              <a:solidFill>
                <a:schemeClr val="tx1"/>
              </a:solidFill>
              <a:latin typeface="Times New Roman" pitchFamily="18" charset="0"/>
            </a:endParaRP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JERSEY	 </a:t>
            </a:r>
            <a:r>
              <a:rPr lang="en-US" sz="1600" dirty="0">
                <a:solidFill>
                  <a:srgbClr val="000066"/>
                </a:solidFill>
                <a:effectLst>
                  <a:outerShdw blurRad="38100" dist="38100" dir="2700000" algn="tl">
                    <a:srgbClr val="C0C0C0"/>
                  </a:outerShdw>
                </a:effectLst>
                <a:latin typeface="Times New Roman" pitchFamily="18" charset="0"/>
              </a:rPr>
              <a:t>DARK = HOME</a:t>
            </a:r>
            <a:r>
              <a:rPr lang="en-US" sz="1600" dirty="0">
                <a:solidFill>
                  <a:schemeClr val="tx1"/>
                </a:solidFill>
                <a:effectLst>
                  <a:outerShdw blurRad="38100" dist="38100" dir="2700000" algn="tl">
                    <a:srgbClr val="C0C0C0"/>
                  </a:outerShdw>
                </a:effectLst>
                <a:latin typeface="Times New Roman" pitchFamily="18" charset="0"/>
              </a:rPr>
              <a:t>	</a:t>
            </a:r>
            <a:r>
              <a:rPr lang="en-US" sz="1600" dirty="0">
                <a:ln w="3175">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rPr>
              <a:t>SOLID WHITE = VISITOR</a:t>
            </a: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SHORTS	 SIMILAR DESIGN &amp; COLOR FOR THE TEAM</a:t>
            </a: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STOCKINGS </a:t>
            </a:r>
            <a:r>
              <a:rPr lang="en-US" sz="1600" dirty="0">
                <a:solidFill>
                  <a:srgbClr val="000066"/>
                </a:solidFill>
                <a:effectLst>
                  <a:outerShdw blurRad="38100" dist="38100" dir="2700000" algn="tl">
                    <a:srgbClr val="C0C0C0"/>
                  </a:outerShdw>
                </a:effectLst>
                <a:latin typeface="Times New Roman" pitchFamily="18" charset="0"/>
              </a:rPr>
              <a:t>DARK = HOME</a:t>
            </a:r>
            <a:r>
              <a:rPr lang="en-US" sz="1600" dirty="0">
                <a:solidFill>
                  <a:schemeClr val="tx1"/>
                </a:solidFill>
                <a:effectLst>
                  <a:outerShdw blurRad="38100" dist="38100" dir="2700000" algn="tl">
                    <a:srgbClr val="C0C0C0"/>
                  </a:outerShdw>
                </a:effectLst>
                <a:latin typeface="Times New Roman" pitchFamily="18" charset="0"/>
              </a:rPr>
              <a:t>	</a:t>
            </a:r>
            <a:r>
              <a:rPr lang="en-US" sz="1600" dirty="0">
                <a:ln>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rPr>
              <a:t>SOLID WHITE = VISITOR</a:t>
            </a: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SHOES = SAFE</a:t>
            </a: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NUMBERS	 6" REAR OF JERSEY 		 		 </a:t>
            </a:r>
          </a:p>
          <a:p>
            <a:pPr lvl="1" defTabSz="685800">
              <a:spcBef>
                <a:spcPct val="10000"/>
              </a:spcBef>
              <a:spcAft>
                <a:spcPct val="10000"/>
              </a:spcAft>
              <a:buClr>
                <a:srgbClr val="000066"/>
              </a:buClr>
              <a:defRPr/>
            </a:pPr>
            <a:r>
              <a:rPr lang="en-US" sz="1600" b="0" dirty="0">
                <a:solidFill>
                  <a:schemeClr val="tx1"/>
                </a:solidFill>
                <a:latin typeface="Times New Roman" pitchFamily="18" charset="0"/>
              </a:rPr>
              <a:t>		               4" FRONT OF JERSEY OR PANTS OR SHORTS</a:t>
            </a:r>
          </a:p>
          <a:p>
            <a:pPr marL="228600" indent="-228600" defTabSz="685800">
              <a:defRPr/>
            </a:pPr>
            <a:endParaRPr lang="en-US" sz="1500" b="0" dirty="0">
              <a:solidFill>
                <a:schemeClr val="tx1"/>
              </a:solidFill>
              <a:latin typeface="Times New Roman" pitchFamily="18" charset="0"/>
            </a:endParaRPr>
          </a:p>
          <a:p>
            <a:pPr marL="228600" indent="-228600" defTabSz="685800">
              <a:buClr>
                <a:srgbClr val="000099"/>
              </a:buClr>
              <a:buSzPct val="125000"/>
              <a:buFont typeface="Symbol" pitchFamily="18" charset="2"/>
              <a:buChar char="·"/>
              <a:defRPr/>
            </a:pPr>
            <a:r>
              <a:rPr lang="en-US" u="sng" dirty="0">
                <a:solidFill>
                  <a:srgbClr val="A50021"/>
                </a:solidFill>
                <a:latin typeface="Times New Roman" pitchFamily="18" charset="0"/>
              </a:rPr>
              <a:t>ILLEGAL</a:t>
            </a:r>
            <a:r>
              <a:rPr lang="en-US" dirty="0">
                <a:solidFill>
                  <a:schemeClr val="tx1"/>
                </a:solidFill>
                <a:latin typeface="Times New Roman" pitchFamily="18" charset="0"/>
              </a:rPr>
              <a:t> vs. </a:t>
            </a:r>
            <a:r>
              <a:rPr lang="en-US" u="sng" dirty="0">
                <a:solidFill>
                  <a:srgbClr val="006600"/>
                </a:solidFill>
                <a:latin typeface="Times New Roman" pitchFamily="18" charset="0"/>
              </a:rPr>
              <a:t>IMPROPER</a:t>
            </a:r>
            <a:r>
              <a:rPr lang="en-US" dirty="0">
                <a:solidFill>
                  <a:schemeClr val="tx1"/>
                </a:solidFill>
                <a:latin typeface="Times New Roman" pitchFamily="18" charset="0"/>
              </a:rPr>
              <a:t> EQUIPMENT - RULE 4  SECTION 2</a:t>
            </a:r>
          </a:p>
          <a:p>
            <a:pPr marL="571500" lvl="1" indent="-114300" defTabSz="685800">
              <a:buClr>
                <a:schemeClr val="tx1"/>
              </a:buClr>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CAUTION </a:t>
            </a:r>
            <a:r>
              <a:rPr lang="en-US" sz="1600" u="sng" dirty="0">
                <a:solidFill>
                  <a:schemeClr val="tx1"/>
                </a:solidFill>
                <a:effectLst>
                  <a:outerShdw blurRad="38100" dist="38100" dir="2700000" algn="tl">
                    <a:srgbClr val="C0C0C0"/>
                  </a:outerShdw>
                </a:effectLst>
                <a:latin typeface="Times New Roman" pitchFamily="18" charset="0"/>
              </a:rPr>
              <a:t>COACH</a:t>
            </a:r>
            <a:r>
              <a:rPr lang="en-US" sz="1600" b="0" dirty="0">
                <a:solidFill>
                  <a:schemeClr val="tx1"/>
                </a:solidFill>
                <a:effectLst>
                  <a:outerShdw blurRad="38100" dist="38100" dir="2700000" algn="tl">
                    <a:srgbClr val="C0C0C0"/>
                  </a:outerShdw>
                </a:effectLst>
                <a:latin typeface="Times New Roman" pitchFamily="18" charset="0"/>
              </a:rPr>
              <a:t> ON FIRST INCIDENCE OF </a:t>
            </a:r>
            <a:r>
              <a:rPr lang="en-US" sz="1600" b="0" u="sng" dirty="0">
                <a:solidFill>
                  <a:srgbClr val="CC0000"/>
                </a:solidFill>
                <a:effectLst>
                  <a:outerShdw blurRad="38100" dist="38100" dir="2700000" algn="tl">
                    <a:srgbClr val="C0C0C0"/>
                  </a:outerShdw>
                </a:effectLst>
                <a:latin typeface="Times New Roman" pitchFamily="18" charset="0"/>
              </a:rPr>
              <a:t>ILLEGAL</a:t>
            </a:r>
            <a:r>
              <a:rPr lang="en-US" sz="1600" b="0" dirty="0">
                <a:solidFill>
                  <a:schemeClr val="tx1"/>
                </a:solidFill>
                <a:effectLst>
                  <a:outerShdw blurRad="38100" dist="38100" dir="2700000" algn="tl">
                    <a:srgbClr val="C0C0C0"/>
                  </a:outerShdw>
                </a:effectLst>
                <a:latin typeface="Times New Roman" pitchFamily="18" charset="0"/>
              </a:rPr>
              <a:t> EQUIPMENT ON PLAYERS</a:t>
            </a:r>
          </a:p>
          <a:p>
            <a:pPr marL="571500" lvl="1" indent="-114300" defTabSz="685800">
              <a:buClr>
                <a:schemeClr val="tx1"/>
              </a:buClr>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CAUTION </a:t>
            </a:r>
            <a:r>
              <a:rPr lang="en-US" sz="1600" u="sng" dirty="0">
                <a:solidFill>
                  <a:schemeClr val="tx1"/>
                </a:solidFill>
                <a:effectLst>
                  <a:outerShdw blurRad="38100" dist="38100" dir="2700000" algn="tl">
                    <a:srgbClr val="C0C0C0"/>
                  </a:outerShdw>
                </a:effectLst>
                <a:latin typeface="Times New Roman" pitchFamily="18" charset="0"/>
              </a:rPr>
              <a:t>PLAYER</a:t>
            </a:r>
            <a:r>
              <a:rPr lang="en-US" sz="1600" b="0" dirty="0">
                <a:solidFill>
                  <a:schemeClr val="tx1"/>
                </a:solidFill>
                <a:effectLst>
                  <a:outerShdw blurRad="38100" dist="38100" dir="2700000" algn="tl">
                    <a:srgbClr val="C0C0C0"/>
                  </a:outerShdw>
                </a:effectLst>
                <a:latin typeface="Times New Roman" pitchFamily="18" charset="0"/>
              </a:rPr>
              <a:t> ON ANY INCIDENCES OF </a:t>
            </a:r>
            <a:r>
              <a:rPr lang="en-US" sz="1600" b="0" u="sng" dirty="0">
                <a:solidFill>
                  <a:srgbClr val="CC0000"/>
                </a:solidFill>
                <a:effectLst>
                  <a:outerShdw blurRad="38100" dist="38100" dir="2700000" algn="tl">
                    <a:srgbClr val="C0C0C0"/>
                  </a:outerShdw>
                </a:effectLst>
                <a:latin typeface="Times New Roman" pitchFamily="18" charset="0"/>
              </a:rPr>
              <a:t>ILLEGAL</a:t>
            </a:r>
            <a:r>
              <a:rPr lang="en-US" sz="1600" b="0" dirty="0">
                <a:solidFill>
                  <a:schemeClr val="tx1"/>
                </a:solidFill>
                <a:effectLst>
                  <a:outerShdw blurRad="38100" dist="38100" dir="2700000" algn="tl">
                    <a:srgbClr val="C0C0C0"/>
                  </a:outerShdw>
                </a:effectLst>
                <a:latin typeface="Times New Roman" pitchFamily="18" charset="0"/>
              </a:rPr>
              <a:t> EQUIPMENT FOUND AFTER THE FIRST INCIDENT</a:t>
            </a:r>
          </a:p>
        </p:txBody>
      </p:sp>
      <p:sp>
        <p:nvSpPr>
          <p:cNvPr id="112643" name="Rectangle 4"/>
          <p:cNvSpPr>
            <a:spLocks noChangeArrowheads="1"/>
          </p:cNvSpPr>
          <p:nvPr/>
        </p:nvSpPr>
        <p:spPr bwMode="auto">
          <a:xfrm>
            <a:off x="381000" y="16002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4018">
                                            <p:txEl>
                                              <p:pRg st="0" end="0"/>
                                            </p:txEl>
                                          </p:spTgt>
                                        </p:tgtEl>
                                        <p:attrNameLst>
                                          <p:attrName>style.visibility</p:attrName>
                                        </p:attrNameLst>
                                      </p:cBhvr>
                                      <p:to>
                                        <p:strVal val="visible"/>
                                      </p:to>
                                    </p:set>
                                    <p:animEffect transition="in" filter="wipe(left)">
                                      <p:cBhvr>
                                        <p:cTn id="7" dur="500"/>
                                        <p:tgtEl>
                                          <p:spTgt spid="21401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4018">
                                            <p:txEl>
                                              <p:pRg st="1" end="1"/>
                                            </p:txEl>
                                          </p:spTgt>
                                        </p:tgtEl>
                                        <p:attrNameLst>
                                          <p:attrName>style.visibility</p:attrName>
                                        </p:attrNameLst>
                                      </p:cBhvr>
                                      <p:to>
                                        <p:strVal val="visible"/>
                                      </p:to>
                                    </p:set>
                                    <p:animEffect transition="in" filter="wipe(left)">
                                      <p:cBhvr>
                                        <p:cTn id="11" dur="500"/>
                                        <p:tgtEl>
                                          <p:spTgt spid="214018">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4018">
                                            <p:txEl>
                                              <p:pRg st="2" end="2"/>
                                            </p:txEl>
                                          </p:spTgt>
                                        </p:tgtEl>
                                        <p:attrNameLst>
                                          <p:attrName>style.visibility</p:attrName>
                                        </p:attrNameLst>
                                      </p:cBhvr>
                                      <p:to>
                                        <p:strVal val="visible"/>
                                      </p:to>
                                    </p:set>
                                    <p:animEffect transition="in" filter="wipe(left)">
                                      <p:cBhvr>
                                        <p:cTn id="15" dur="500"/>
                                        <p:tgtEl>
                                          <p:spTgt spid="214018">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4018">
                                            <p:txEl>
                                              <p:pRg st="3" end="3"/>
                                            </p:txEl>
                                          </p:spTgt>
                                        </p:tgtEl>
                                        <p:attrNameLst>
                                          <p:attrName>style.visibility</p:attrName>
                                        </p:attrNameLst>
                                      </p:cBhvr>
                                      <p:to>
                                        <p:strVal val="visible"/>
                                      </p:to>
                                    </p:set>
                                    <p:animEffect transition="in" filter="wipe(left)">
                                      <p:cBhvr>
                                        <p:cTn id="19" dur="500"/>
                                        <p:tgtEl>
                                          <p:spTgt spid="214018">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4018">
                                            <p:txEl>
                                              <p:pRg st="4" end="4"/>
                                            </p:txEl>
                                          </p:spTgt>
                                        </p:tgtEl>
                                        <p:attrNameLst>
                                          <p:attrName>style.visibility</p:attrName>
                                        </p:attrNameLst>
                                      </p:cBhvr>
                                      <p:to>
                                        <p:strVal val="visible"/>
                                      </p:to>
                                    </p:set>
                                    <p:animEffect transition="in" filter="wipe(left)">
                                      <p:cBhvr>
                                        <p:cTn id="23" dur="500"/>
                                        <p:tgtEl>
                                          <p:spTgt spid="214018">
                                            <p:txEl>
                                              <p:pRg st="4" end="4"/>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214018">
                                            <p:txEl>
                                              <p:pRg st="5" end="5"/>
                                            </p:txEl>
                                          </p:spTgt>
                                        </p:tgtEl>
                                        <p:attrNameLst>
                                          <p:attrName>style.visibility</p:attrName>
                                        </p:attrNameLst>
                                      </p:cBhvr>
                                      <p:to>
                                        <p:strVal val="visible"/>
                                      </p:to>
                                    </p:set>
                                    <p:animEffect transition="in" filter="wipe(left)">
                                      <p:cBhvr>
                                        <p:cTn id="27" dur="500"/>
                                        <p:tgtEl>
                                          <p:spTgt spid="214018">
                                            <p:txEl>
                                              <p:pRg st="5" end="5"/>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4018">
                                            <p:txEl>
                                              <p:pRg st="6" end="6"/>
                                            </p:txEl>
                                          </p:spTgt>
                                        </p:tgtEl>
                                        <p:attrNameLst>
                                          <p:attrName>style.visibility</p:attrName>
                                        </p:attrNameLst>
                                      </p:cBhvr>
                                      <p:to>
                                        <p:strVal val="visible"/>
                                      </p:to>
                                    </p:set>
                                    <p:animEffect transition="in" filter="wipe(left)">
                                      <p:cBhvr>
                                        <p:cTn id="31" dur="500"/>
                                        <p:tgtEl>
                                          <p:spTgt spid="214018">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14018">
                                            <p:txEl>
                                              <p:pRg st="8" end="8"/>
                                            </p:txEl>
                                          </p:spTgt>
                                        </p:tgtEl>
                                        <p:attrNameLst>
                                          <p:attrName>style.visibility</p:attrName>
                                        </p:attrNameLst>
                                      </p:cBhvr>
                                      <p:to>
                                        <p:strVal val="visible"/>
                                      </p:to>
                                    </p:set>
                                    <p:animEffect transition="in" filter="wipe(left)">
                                      <p:cBhvr>
                                        <p:cTn id="36" dur="500"/>
                                        <p:tgtEl>
                                          <p:spTgt spid="214018">
                                            <p:txEl>
                                              <p:pRg st="8" end="8"/>
                                            </p:txEl>
                                          </p:spTgt>
                                        </p:tgtEl>
                                      </p:cBhvr>
                                    </p:animEffect>
                                  </p:childTnLst>
                                </p:cTn>
                              </p:par>
                            </p:childTnLst>
                          </p:cTn>
                        </p:par>
                        <p:par>
                          <p:cTn id="37" fill="hold" nodeType="afterGroup">
                            <p:stCondLst>
                              <p:cond delay="500"/>
                            </p:stCondLst>
                            <p:childTnLst>
                              <p:par>
                                <p:cTn id="38" presetID="22" presetClass="entr" presetSubtype="8" fill="hold" nodeType="afterEffect">
                                  <p:stCondLst>
                                    <p:cond delay="0"/>
                                  </p:stCondLst>
                                  <p:childTnLst>
                                    <p:set>
                                      <p:cBhvr>
                                        <p:cTn id="39" dur="1" fill="hold">
                                          <p:stCondLst>
                                            <p:cond delay="0"/>
                                          </p:stCondLst>
                                        </p:cTn>
                                        <p:tgtEl>
                                          <p:spTgt spid="214018">
                                            <p:txEl>
                                              <p:pRg st="9" end="9"/>
                                            </p:txEl>
                                          </p:spTgt>
                                        </p:tgtEl>
                                        <p:attrNameLst>
                                          <p:attrName>style.visibility</p:attrName>
                                        </p:attrNameLst>
                                      </p:cBhvr>
                                      <p:to>
                                        <p:strVal val="visible"/>
                                      </p:to>
                                    </p:set>
                                    <p:animEffect transition="in" filter="wipe(left)">
                                      <p:cBhvr>
                                        <p:cTn id="40" dur="500"/>
                                        <p:tgtEl>
                                          <p:spTgt spid="214018">
                                            <p:txEl>
                                              <p:pRg st="9" end="9"/>
                                            </p:txEl>
                                          </p:spTgt>
                                        </p:tgtEl>
                                      </p:cBhvr>
                                    </p:animEffect>
                                  </p:childTnLst>
                                </p:cTn>
                              </p:par>
                            </p:childTnLst>
                          </p:cTn>
                        </p:par>
                        <p:par>
                          <p:cTn id="41" fill="hold" nodeType="afterGroup">
                            <p:stCondLst>
                              <p:cond delay="1000"/>
                            </p:stCondLst>
                            <p:childTnLst>
                              <p:par>
                                <p:cTn id="42" presetID="22" presetClass="entr" presetSubtype="8" fill="hold" nodeType="afterEffect">
                                  <p:stCondLst>
                                    <p:cond delay="0"/>
                                  </p:stCondLst>
                                  <p:childTnLst>
                                    <p:set>
                                      <p:cBhvr>
                                        <p:cTn id="43" dur="1" fill="hold">
                                          <p:stCondLst>
                                            <p:cond delay="0"/>
                                          </p:stCondLst>
                                        </p:cTn>
                                        <p:tgtEl>
                                          <p:spTgt spid="214018">
                                            <p:txEl>
                                              <p:pRg st="10" end="10"/>
                                            </p:txEl>
                                          </p:spTgt>
                                        </p:tgtEl>
                                        <p:attrNameLst>
                                          <p:attrName>style.visibility</p:attrName>
                                        </p:attrNameLst>
                                      </p:cBhvr>
                                      <p:to>
                                        <p:strVal val="visible"/>
                                      </p:to>
                                    </p:set>
                                    <p:animEffect transition="in" filter="wipe(left)">
                                      <p:cBhvr>
                                        <p:cTn id="44" dur="500"/>
                                        <p:tgtEl>
                                          <p:spTgt spid="2140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4"/>
          <p:cNvSpPr>
            <a:spLocks noChangeArrowheads="1"/>
          </p:cNvSpPr>
          <p:nvPr/>
        </p:nvSpPr>
        <p:spPr bwMode="auto">
          <a:xfrm>
            <a:off x="395288" y="1447800"/>
            <a:ext cx="8331200" cy="396875"/>
          </a:xfrm>
          <a:prstGeom prst="rect">
            <a:avLst/>
          </a:prstGeom>
          <a:noFill/>
          <a:ln w="9525">
            <a:noFill/>
            <a:miter lim="800000"/>
            <a:headEnd/>
            <a:tailEnd/>
          </a:ln>
          <a:effectLst/>
        </p:spPr>
        <p:txBody>
          <a:bodyPr>
            <a:spAutoFit/>
          </a:bodyPr>
          <a:lstStyle/>
          <a:p>
            <a:pPr>
              <a:defRPr/>
            </a:pPr>
            <a:r>
              <a:rPr lang="en-US" sz="2000" i="1" u="sng" dirty="0">
                <a:solidFill>
                  <a:srgbClr val="0000A0"/>
                </a:solidFill>
                <a:latin typeface="Dutch"/>
              </a:rPr>
              <a:t>RULE 4 - PLAYER EQUIPMENT </a:t>
            </a:r>
            <a:r>
              <a:rPr lang="en-US" sz="2000" i="1" dirty="0">
                <a:solidFill>
                  <a:srgbClr val="CC0000"/>
                </a:solidFill>
                <a:effectLst>
                  <a:outerShdw blurRad="38100" dist="38100" dir="2700000" algn="tl">
                    <a:srgbClr val="C0C0C0"/>
                  </a:outerShdw>
                </a:effectLst>
                <a:latin typeface="Dutch"/>
              </a:rPr>
              <a:t>(ILLEGAL vs. IMPROPER)</a:t>
            </a:r>
            <a:endParaRPr lang="en-US" sz="2000" b="0" i="1" dirty="0">
              <a:solidFill>
                <a:srgbClr val="0000A0"/>
              </a:solidFill>
              <a:effectLst>
                <a:outerShdw blurRad="38100" dist="38100" dir="2700000" algn="tl">
                  <a:srgbClr val="C0C0C0"/>
                </a:outerShdw>
              </a:effectLst>
              <a:latin typeface="Dutch"/>
            </a:endParaRPr>
          </a:p>
        </p:txBody>
      </p:sp>
      <p:pic>
        <p:nvPicPr>
          <p:cNvPr id="118787" name="Picture 4" descr="P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2035175"/>
            <a:ext cx="641985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ChangeArrowheads="1"/>
          </p:cNvSpPr>
          <p:nvPr/>
        </p:nvSpPr>
        <p:spPr bwMode="auto">
          <a:xfrm>
            <a:off x="3810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pic>
        <p:nvPicPr>
          <p:cNvPr id="122883" name="Picture 1" descr="SC 20114.jpg"/>
          <p:cNvPicPr>
            <a:picLocks noChangeAspect="1"/>
          </p:cNvPicPr>
          <p:nvPr/>
        </p:nvPicPr>
        <p:blipFill>
          <a:blip r:embed="rId3">
            <a:extLst>
              <a:ext uri="{28A0092B-C50C-407E-A947-70E740481C1C}">
                <a14:useLocalDpi xmlns:a14="http://schemas.microsoft.com/office/drawing/2010/main" val="0"/>
              </a:ext>
            </a:extLst>
          </a:blip>
          <a:srcRect l="19579" t="912" r="7480" b="281"/>
          <a:stretch>
            <a:fillRect/>
          </a:stretch>
        </p:blipFill>
        <p:spPr bwMode="auto">
          <a:xfrm>
            <a:off x="1524000" y="1981200"/>
            <a:ext cx="60960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WordArt 2"/>
          <p:cNvSpPr>
            <a:spLocks noChangeArrowheads="1" noChangeShapeType="1" noTextEdit="1"/>
          </p:cNvSpPr>
          <p:nvPr/>
        </p:nvSpPr>
        <p:spPr bwMode="auto">
          <a:xfrm>
            <a:off x="3114675" y="457200"/>
            <a:ext cx="2924175" cy="2667000"/>
          </a:xfrm>
          <a:prstGeom prst="rect">
            <a:avLst/>
          </a:prstGeom>
        </p:spPr>
        <p:txBody>
          <a:bodyPr spcFirstLastPara="1" wrap="none" fromWordArt="1">
            <a:prstTxWarp prst="textArchUp">
              <a:avLst>
                <a:gd name="adj" fmla="val 10800004"/>
              </a:avLst>
            </a:prstTxWarp>
          </a:bodyPr>
          <a:lstStyle/>
          <a:p>
            <a:pPr algn="ctr"/>
            <a:r>
              <a:rPr lang="en-US" sz="2800" kern="10" dirty="0">
                <a:ln w="9525">
                  <a:solidFill>
                    <a:srgbClr val="000000"/>
                  </a:solidFill>
                  <a:round/>
                  <a:headEnd/>
                  <a:tailEnd/>
                </a:ln>
                <a:solidFill>
                  <a:srgbClr val="000000"/>
                </a:solidFill>
                <a:latin typeface="Arial Black" panose="020B0A04020102020204" pitchFamily="34" charset="0"/>
              </a:rPr>
              <a:t>Enforce Laws of the Game......</a:t>
            </a:r>
          </a:p>
        </p:txBody>
      </p:sp>
      <p:sp>
        <p:nvSpPr>
          <p:cNvPr id="16387" name="WordArt 3"/>
          <p:cNvSpPr>
            <a:spLocks noChangeArrowheads="1" noChangeShapeType="1" noTextEdit="1"/>
          </p:cNvSpPr>
          <p:nvPr/>
        </p:nvSpPr>
        <p:spPr bwMode="auto">
          <a:xfrm>
            <a:off x="3133725" y="571500"/>
            <a:ext cx="2895600" cy="2438400"/>
          </a:xfrm>
          <a:prstGeom prst="rect">
            <a:avLst/>
          </a:prstGeom>
        </p:spPr>
        <p:txBody>
          <a:bodyPr spcFirstLastPara="1" wrap="none" fromWordArt="1">
            <a:prstTxWarp prst="textArchDown">
              <a:avLst>
                <a:gd name="adj" fmla="val 0"/>
              </a:avLst>
            </a:prstTxWarp>
          </a:bodyPr>
          <a:lstStyle/>
          <a:p>
            <a:pPr algn="ctr"/>
            <a:r>
              <a:rPr lang="en-US" sz="2800" kern="10" dirty="0">
                <a:ln w="9525">
                  <a:solidFill>
                    <a:srgbClr val="000000"/>
                  </a:solidFill>
                  <a:round/>
                  <a:headEnd/>
                  <a:tailEnd/>
                </a:ln>
                <a:solidFill>
                  <a:srgbClr val="000000"/>
                </a:solidFill>
                <a:latin typeface="Arial Black" panose="020B0A04020102020204" pitchFamily="34" charset="0"/>
              </a:rPr>
              <a:t>.........Decide disputed points</a:t>
            </a:r>
          </a:p>
        </p:txBody>
      </p:sp>
      <p:pic>
        <p:nvPicPr>
          <p:cNvPr id="16388" name="Picture 4" descr="j02507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7950" y="685800"/>
            <a:ext cx="130651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5"/>
          <p:cNvSpPr>
            <a:spLocks noChangeArrowheads="1"/>
          </p:cNvSpPr>
          <p:nvPr/>
        </p:nvSpPr>
        <p:spPr bwMode="auto">
          <a:xfrm>
            <a:off x="685800" y="4876800"/>
            <a:ext cx="2133600" cy="1295400"/>
          </a:xfrm>
          <a:prstGeom prst="roundRect">
            <a:avLst>
              <a:gd name="adj" fmla="val 16667"/>
            </a:avLst>
          </a:prstGeom>
          <a:solidFill>
            <a:srgbClr val="FFFF00"/>
          </a:solidFill>
          <a:ln w="9525">
            <a:solidFill>
              <a:schemeClr val="tx1"/>
            </a:solidFill>
            <a:round/>
            <a:headEnd/>
            <a:tailEnd/>
          </a:ln>
          <a:effectLst/>
        </p:spPr>
        <p:txBody>
          <a:bodyPr wrap="none" anchor="ctr"/>
          <a:lstStyle/>
          <a:p>
            <a:pPr algn="ctr" eaLnBrk="1" hangingPunct="1">
              <a:defRPr/>
            </a:pPr>
            <a:r>
              <a:rPr lang="en-US" sz="2400" dirty="0">
                <a:solidFill>
                  <a:schemeClr val="tx1"/>
                </a:solidFill>
                <a:effectLst>
                  <a:outerShdw blurRad="38100" dist="38100" dir="2700000" algn="tl">
                    <a:srgbClr val="FFFFFF"/>
                  </a:outerShdw>
                </a:effectLst>
                <a:latin typeface="Times New Roman" pitchFamily="18" charset="0"/>
              </a:rPr>
              <a:t>Caution</a:t>
            </a:r>
          </a:p>
        </p:txBody>
      </p:sp>
      <p:sp>
        <p:nvSpPr>
          <p:cNvPr id="3078" name="AutoShape 6"/>
          <p:cNvSpPr>
            <a:spLocks noChangeArrowheads="1"/>
          </p:cNvSpPr>
          <p:nvPr/>
        </p:nvSpPr>
        <p:spPr bwMode="auto">
          <a:xfrm>
            <a:off x="6096000" y="4876800"/>
            <a:ext cx="2133600" cy="1295400"/>
          </a:xfrm>
          <a:prstGeom prst="roundRect">
            <a:avLst>
              <a:gd name="adj" fmla="val 16667"/>
            </a:avLst>
          </a:prstGeom>
          <a:solidFill>
            <a:srgbClr val="FF0000"/>
          </a:solidFill>
          <a:ln w="9525">
            <a:solidFill>
              <a:schemeClr val="tx1"/>
            </a:solidFill>
            <a:round/>
            <a:headEnd/>
            <a:tailEnd/>
          </a:ln>
          <a:effectLst/>
        </p:spPr>
        <p:txBody>
          <a:bodyPr wrap="none" anchor="ctr"/>
          <a:lstStyle/>
          <a:p>
            <a:pPr algn="ctr" eaLnBrk="1" hangingPunct="1">
              <a:defRPr/>
            </a:pPr>
            <a:r>
              <a:rPr lang="en-US" sz="2400" dirty="0">
                <a:solidFill>
                  <a:schemeClr val="tx1"/>
                </a:solidFill>
                <a:effectLst>
                  <a:outerShdw blurRad="38100" dist="38100" dir="2700000" algn="tl">
                    <a:srgbClr val="FFFFFF"/>
                  </a:outerShdw>
                </a:effectLst>
                <a:latin typeface="Times New Roman" pitchFamily="18" charset="0"/>
              </a:rPr>
              <a:t>Disqualify</a:t>
            </a:r>
          </a:p>
        </p:txBody>
      </p:sp>
      <p:pic>
        <p:nvPicPr>
          <p:cNvPr id="3083" name="Picture 11" descr="j01892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552950"/>
            <a:ext cx="1974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83"/>
                                        </p:tgtEl>
                                        <p:attrNameLst>
                                          <p:attrName>style.visibility</p:attrName>
                                        </p:attrNameLst>
                                      </p:cBhvr>
                                      <p:to>
                                        <p:strVal val="visible"/>
                                      </p:to>
                                    </p:set>
                                    <p:anim calcmode="lin" valueType="num">
                                      <p:cBhvr>
                                        <p:cTn id="7" dur="500" fill="hold"/>
                                        <p:tgtEl>
                                          <p:spTgt spid="3083"/>
                                        </p:tgtEl>
                                        <p:attrNameLst>
                                          <p:attrName>ppt_w</p:attrName>
                                        </p:attrNameLst>
                                      </p:cBhvr>
                                      <p:tavLst>
                                        <p:tav tm="0">
                                          <p:val>
                                            <p:fltVal val="0"/>
                                          </p:val>
                                        </p:tav>
                                        <p:tav tm="100000">
                                          <p:val>
                                            <p:strVal val="#ppt_w"/>
                                          </p:val>
                                        </p:tav>
                                      </p:tavLst>
                                    </p:anim>
                                    <p:anim calcmode="lin" valueType="num">
                                      <p:cBhvr>
                                        <p:cTn id="8" dur="500" fill="hold"/>
                                        <p:tgtEl>
                                          <p:spTgt spid="308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p:cTn id="13" dur="500" fill="hold"/>
                                        <p:tgtEl>
                                          <p:spTgt spid="3077"/>
                                        </p:tgtEl>
                                        <p:attrNameLst>
                                          <p:attrName>ppt_w</p:attrName>
                                        </p:attrNameLst>
                                      </p:cBhvr>
                                      <p:tavLst>
                                        <p:tav tm="0">
                                          <p:val>
                                            <p:fltVal val="0"/>
                                          </p:val>
                                        </p:tav>
                                        <p:tav tm="100000">
                                          <p:val>
                                            <p:strVal val="#ppt_w"/>
                                          </p:val>
                                        </p:tav>
                                      </p:tavLst>
                                    </p:anim>
                                    <p:anim calcmode="lin" valueType="num">
                                      <p:cBhvr>
                                        <p:cTn id="14"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p:cTn id="19" dur="500" fill="hold"/>
                                        <p:tgtEl>
                                          <p:spTgt spid="3078"/>
                                        </p:tgtEl>
                                        <p:attrNameLst>
                                          <p:attrName>ppt_w</p:attrName>
                                        </p:attrNameLst>
                                      </p:cBhvr>
                                      <p:tavLst>
                                        <p:tav tm="0">
                                          <p:val>
                                            <p:fltVal val="0"/>
                                          </p:val>
                                        </p:tav>
                                        <p:tav tm="100000">
                                          <p:val>
                                            <p:strVal val="#ppt_w"/>
                                          </p:val>
                                        </p:tav>
                                      </p:tavLst>
                                    </p:anim>
                                    <p:anim calcmode="lin" valueType="num">
                                      <p:cBhvr>
                                        <p:cTn id="20" dur="500" fill="hold"/>
                                        <p:tgtEl>
                                          <p:spTgt spid="30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P spid="3078"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descr="p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392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Subtitle 2"/>
          <p:cNvSpPr txBox="1">
            <a:spLocks/>
          </p:cNvSpPr>
          <p:nvPr/>
        </p:nvSpPr>
        <p:spPr bwMode="auto">
          <a:xfrm>
            <a:off x="1744663" y="5662613"/>
            <a:ext cx="69897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2000" dirty="0">
                <a:latin typeface="Arial" panose="020B0604020202020204" pitchFamily="34" charset="0"/>
              </a:rPr>
              <a:t>Goalkeepers must have a </a:t>
            </a:r>
            <a:r>
              <a:rPr lang="en-US" altLang="en-US" sz="2000" dirty="0">
                <a:solidFill>
                  <a:srgbClr val="FF0000"/>
                </a:solidFill>
                <a:latin typeface="Arial" panose="020B0604020202020204" pitchFamily="34" charset="0"/>
              </a:rPr>
              <a:t>4”</a:t>
            </a:r>
            <a:r>
              <a:rPr lang="en-US" altLang="en-US" sz="2000" dirty="0">
                <a:latin typeface="Arial" panose="020B0604020202020204" pitchFamily="34" charset="0"/>
              </a:rPr>
              <a:t> number on the front of their jerseys or shorts/pants and a </a:t>
            </a:r>
            <a:r>
              <a:rPr lang="en-US" altLang="en-US" sz="2000" dirty="0">
                <a:solidFill>
                  <a:srgbClr val="FF0000"/>
                </a:solidFill>
                <a:latin typeface="Arial" panose="020B0604020202020204" pitchFamily="34" charset="0"/>
              </a:rPr>
              <a:t>6”</a:t>
            </a:r>
            <a:r>
              <a:rPr lang="en-US" altLang="en-US" sz="2000" dirty="0">
                <a:latin typeface="Arial" panose="020B0604020202020204" pitchFamily="34" charset="0"/>
              </a:rPr>
              <a:t> number on the back of their jerseys.</a:t>
            </a:r>
            <a:endParaRPr lang="en-US" altLang="en-US" sz="2000" dirty="0">
              <a:solidFill>
                <a:srgbClr val="000000"/>
              </a:solidFill>
              <a:latin typeface="Arial" panose="020B0604020202020204" pitchFamily="34" charset="0"/>
            </a:endParaRPr>
          </a:p>
        </p:txBody>
      </p:sp>
      <p:sp>
        <p:nvSpPr>
          <p:cNvPr id="126980" name="Title 1"/>
          <p:cNvSpPr txBox="1">
            <a:spLocks/>
          </p:cNvSpPr>
          <p:nvPr/>
        </p:nvSpPr>
        <p:spPr bwMode="auto">
          <a:xfrm>
            <a:off x="1754188" y="409575"/>
            <a:ext cx="69881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dirty="0">
                <a:solidFill>
                  <a:srgbClr val="000000"/>
                </a:solidFill>
                <a:latin typeface="Arial" panose="020B0604020202020204" pitchFamily="34" charset="0"/>
              </a:rPr>
              <a:t>Goalkeepers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pic>
        <p:nvPicPr>
          <p:cNvPr id="131075" name="Picture 3" descr="p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4"/>
          <p:cNvSpPr txBox="1">
            <a:spLocks noChangeArrowheads="1"/>
          </p:cNvSpPr>
          <p:nvPr/>
        </p:nvSpPr>
        <p:spPr bwMode="auto">
          <a:xfrm>
            <a:off x="914400" y="1600200"/>
            <a:ext cx="73453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GOALKEEPER SOCKS </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DIFFERING FROM OPPONENTS</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RULE 4-1-1(h)3</a:t>
            </a:r>
          </a:p>
        </p:txBody>
      </p:sp>
      <p:sp>
        <p:nvSpPr>
          <p:cNvPr id="131077" name="TextBox 5"/>
          <p:cNvSpPr txBox="1">
            <a:spLocks noChangeArrowheads="1"/>
          </p:cNvSpPr>
          <p:nvPr/>
        </p:nvSpPr>
        <p:spPr bwMode="auto">
          <a:xfrm>
            <a:off x="609600" y="5943600"/>
            <a:ext cx="7954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a:solidFill>
                  <a:srgbClr val="000000"/>
                </a:solidFill>
                <a:cs typeface="Times New Roman" panose="02020603050405020304" pitchFamily="18" charset="0"/>
              </a:rPr>
              <a:t>Socks of goalkeeper must differ from opponents.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3810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pic>
        <p:nvPicPr>
          <p:cNvPr id="136195" name="Picture 4" descr="Pag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81200"/>
            <a:ext cx="652145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ChangeArrowheads="1"/>
          </p:cNvSpPr>
          <p:nvPr/>
        </p:nvSpPr>
        <p:spPr bwMode="auto">
          <a:xfrm>
            <a:off x="3810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pic>
        <p:nvPicPr>
          <p:cNvPr id="138243" name="Picture 4" descr="Pag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388" y="2000250"/>
            <a:ext cx="649605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pic>
        <p:nvPicPr>
          <p:cNvPr id="140291" name="Picture 3" descr="p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219200"/>
            <a:ext cx="91424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Box 4"/>
          <p:cNvSpPr txBox="1">
            <a:spLocks noChangeArrowheads="1"/>
          </p:cNvSpPr>
          <p:nvPr/>
        </p:nvSpPr>
        <p:spPr bwMode="auto">
          <a:xfrm>
            <a:off x="1016000" y="1611313"/>
            <a:ext cx="71628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PROTECTIVE FACE MASK</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RULE 4-2-8</a:t>
            </a:r>
          </a:p>
        </p:txBody>
      </p:sp>
      <p:sp>
        <p:nvSpPr>
          <p:cNvPr id="140293" name="TextBox 5"/>
          <p:cNvSpPr txBox="1">
            <a:spLocks noChangeArrowheads="1"/>
          </p:cNvSpPr>
          <p:nvPr/>
        </p:nvSpPr>
        <p:spPr bwMode="auto">
          <a:xfrm>
            <a:off x="1560513" y="5540375"/>
            <a:ext cx="601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000000"/>
                </a:solidFill>
                <a:cs typeface="Times New Roman" panose="02020603050405020304" pitchFamily="18" charset="0"/>
              </a:rPr>
              <a:t>Removing “with no protrusion” from the rule clears the issue of the nose as a protrusion.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47800"/>
            <a:ext cx="8178800" cy="4648200"/>
          </a:xfrm>
        </p:spPr>
        <p:txBody>
          <a:bodyPr/>
          <a:lstStyle/>
          <a:p>
            <a:pPr marL="0" indent="0" algn="ctr">
              <a:buNone/>
            </a:pPr>
            <a:r>
              <a:rPr lang="en-US" b="1" dirty="0">
                <a:solidFill>
                  <a:srgbClr val="000099"/>
                </a:solidFill>
                <a:effectLst>
                  <a:outerShdw blurRad="38100" dist="38100" dir="2700000" algn="tl">
                    <a:srgbClr val="000000">
                      <a:alpha val="43137"/>
                    </a:srgbClr>
                  </a:outerShdw>
                </a:effectLst>
              </a:rPr>
              <a:t>RULE 4-2-9	</a:t>
            </a:r>
            <a:br>
              <a:rPr lang="en-US" b="1" dirty="0">
                <a:solidFill>
                  <a:srgbClr val="000099"/>
                </a:solidFill>
                <a:effectLst>
                  <a:outerShdw blurRad="38100" dist="38100" dir="2700000" algn="tl">
                    <a:srgbClr val="000000">
                      <a:alpha val="43137"/>
                    </a:srgbClr>
                  </a:outerShdw>
                </a:effectLst>
              </a:rPr>
            </a:br>
            <a:r>
              <a:rPr lang="en-US" b="1" dirty="0">
                <a:solidFill>
                  <a:srgbClr val="000099"/>
                </a:solidFill>
                <a:effectLst>
                  <a:outerShdw blurRad="38100" dist="38100" dir="2700000" algn="tl">
                    <a:srgbClr val="000000">
                      <a:alpha val="43137"/>
                    </a:srgbClr>
                  </a:outerShdw>
                </a:effectLst>
              </a:rPr>
              <a:t>A soft padded headgear </a:t>
            </a:r>
          </a:p>
          <a:p>
            <a:pPr marL="0" indent="0">
              <a:buNone/>
            </a:pPr>
            <a:endParaRPr lang="en-US" sz="1600" dirty="0"/>
          </a:p>
          <a:p>
            <a:r>
              <a:rPr lang="en-US" dirty="0"/>
              <a:t>A soft padded headgear that meets the ASTM standard is permitted.</a:t>
            </a:r>
          </a:p>
          <a:p>
            <a:r>
              <a:rPr lang="en-US" dirty="0"/>
              <a:t>No headgear can stop athletes form suffering concussions, and all sports should be played, coached and officiated in recognition of that fact.</a:t>
            </a:r>
          </a:p>
        </p:txBody>
      </p:sp>
      <p:sp>
        <p:nvSpPr>
          <p:cNvPr id="5"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3873406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804" y="5274233"/>
            <a:ext cx="7875587" cy="1202767"/>
          </a:xfrm>
        </p:spPr>
        <p:txBody>
          <a:bodyPr/>
          <a:lstStyle/>
          <a:p>
            <a:r>
              <a:rPr lang="en-US" sz="1600" dirty="0"/>
              <a:t>The ability to wear headgear has been expanded beyond headbands. PlayPic A remains legal and the change now makes PlayPic B legal. Wearing of any headgear is not required. Schools, parents and students are encouraged to make their own assessment on the type of equipment worn via ASTM standards.</a:t>
            </a:r>
          </a:p>
        </p:txBody>
      </p:sp>
      <p:pic>
        <p:nvPicPr>
          <p:cNvPr id="6" name="Picture 5"/>
          <p:cNvPicPr>
            <a:picLocks noChangeAspect="1"/>
          </p:cNvPicPr>
          <p:nvPr/>
        </p:nvPicPr>
        <p:blipFill>
          <a:blip r:embed="rId3"/>
          <a:stretch>
            <a:fillRect/>
          </a:stretch>
        </p:blipFill>
        <p:spPr>
          <a:xfrm>
            <a:off x="1888067" y="2184428"/>
            <a:ext cx="6045200" cy="2908300"/>
          </a:xfrm>
          <a:prstGeom prst="rect">
            <a:avLst/>
          </a:prstGeom>
        </p:spPr>
      </p:pic>
      <p:sp>
        <p:nvSpPr>
          <p:cNvPr id="7"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sp>
        <p:nvSpPr>
          <p:cNvPr id="5" name="TextBox 4"/>
          <p:cNvSpPr txBox="1"/>
          <p:nvPr/>
        </p:nvSpPr>
        <p:spPr>
          <a:xfrm>
            <a:off x="2971800" y="1054665"/>
            <a:ext cx="3509294" cy="1077218"/>
          </a:xfrm>
          <a:prstGeom prst="rect">
            <a:avLst/>
          </a:prstGeom>
          <a:noFill/>
        </p:spPr>
        <p:txBody>
          <a:bodyPr wrap="none" rtlCol="0">
            <a:spAutoFit/>
          </a:bodyPr>
          <a:lstStyle/>
          <a:p>
            <a:pPr algn="ctr"/>
            <a:r>
              <a:rPr lang="en-US" sz="3200" dirty="0"/>
              <a:t>Rule 4-2-9</a:t>
            </a:r>
            <a:br>
              <a:rPr lang="en-US" sz="3200" dirty="0"/>
            </a:br>
            <a:r>
              <a:rPr lang="en-US" sz="3200" dirty="0"/>
              <a:t>Other Equipment</a:t>
            </a:r>
          </a:p>
        </p:txBody>
      </p:sp>
    </p:spTree>
    <p:extLst>
      <p:ext uri="{BB962C8B-B14F-4D97-AF65-F5344CB8AC3E}">
        <p14:creationId xmlns:p14="http://schemas.microsoft.com/office/powerpoint/2010/main" val="1789677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sp>
        <p:nvSpPr>
          <p:cNvPr id="8" name="Title 1"/>
          <p:cNvSpPr>
            <a:spLocks noGrp="1"/>
          </p:cNvSpPr>
          <p:nvPr>
            <p:ph type="title"/>
          </p:nvPr>
        </p:nvSpPr>
        <p:spPr>
          <a:xfrm>
            <a:off x="762000" y="1287462"/>
            <a:ext cx="7519987" cy="886600"/>
          </a:xfrm>
        </p:spPr>
        <p:txBody>
          <a:bodyPr/>
          <a:lstStyle/>
          <a:p>
            <a:pPr algn="l" eaLnBrk="1" hangingPunct="1">
              <a:defRPr/>
            </a:pPr>
            <a:r>
              <a:rPr lang="en-US" b="1" u="sng" dirty="0">
                <a:solidFill>
                  <a:srgbClr val="000099"/>
                </a:solidFill>
                <a:effectLst>
                  <a:outerShdw blurRad="38100" dist="38100" dir="2700000" algn="tl">
                    <a:srgbClr val="000000">
                      <a:alpha val="43137"/>
                    </a:srgbClr>
                  </a:outerShdw>
                </a:effectLst>
              </a:rPr>
              <a:t>RULE 4-2-10 (NEW)</a:t>
            </a:r>
          </a:p>
        </p:txBody>
      </p:sp>
      <p:sp>
        <p:nvSpPr>
          <p:cNvPr id="9" name="Content Placeholder 2"/>
          <p:cNvSpPr>
            <a:spLocks noGrp="1"/>
          </p:cNvSpPr>
          <p:nvPr>
            <p:ph idx="1"/>
          </p:nvPr>
        </p:nvSpPr>
        <p:spPr>
          <a:xfrm>
            <a:off x="1100138" y="2751138"/>
            <a:ext cx="7875587" cy="3192462"/>
          </a:xfrm>
        </p:spPr>
        <p:txBody>
          <a:bodyPr/>
          <a:lstStyle/>
          <a:p>
            <a:pPr marL="0" indent="0" eaLnBrk="1" hangingPunct="1">
              <a:buFont typeface="Wingdings" panose="05000000000000000000" pitchFamily="2" charset="2"/>
              <a:buNone/>
              <a:defRPr/>
            </a:pPr>
            <a:r>
              <a:rPr lang="en-US" sz="4000" dirty="0">
                <a:solidFill>
                  <a:srgbClr val="000099"/>
                </a:solidFill>
                <a:effectLst>
                  <a:outerShdw blurRad="38100" dist="38100" dir="2700000" algn="tl">
                    <a:srgbClr val="000000">
                      <a:alpha val="43137"/>
                    </a:srgbClr>
                  </a:outerShdw>
                </a:effectLst>
              </a:rPr>
              <a:t>Allows for state associations (or delegate) to permit the wearing of head coverings or wraps if criteria is met for medical/cosmetic and/or religious reasons.</a:t>
            </a:r>
          </a:p>
        </p:txBody>
      </p:sp>
    </p:spTree>
    <p:extLst>
      <p:ext uri="{BB962C8B-B14F-4D97-AF65-F5344CB8AC3E}">
        <p14:creationId xmlns:p14="http://schemas.microsoft.com/office/powerpoint/2010/main" val="29698358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sp>
        <p:nvSpPr>
          <p:cNvPr id="10" name="Title 1"/>
          <p:cNvSpPr>
            <a:spLocks noGrp="1"/>
          </p:cNvSpPr>
          <p:nvPr>
            <p:ph type="title"/>
          </p:nvPr>
        </p:nvSpPr>
        <p:spPr>
          <a:xfrm>
            <a:off x="1455738" y="1143000"/>
            <a:ext cx="7519987" cy="769937"/>
          </a:xfrm>
        </p:spPr>
        <p:txBody>
          <a:bodyPr/>
          <a:lstStyle/>
          <a:p>
            <a:pPr algn="l">
              <a:defRPr/>
            </a:pPr>
            <a:r>
              <a:rPr lang="en-US" b="1" dirty="0">
                <a:solidFill>
                  <a:srgbClr val="000099"/>
                </a:solidFill>
                <a:effectLst>
                  <a:outerShdw blurRad="38100" dist="38100" dir="2700000" algn="tl">
                    <a:srgbClr val="000000">
                      <a:alpha val="43137"/>
                    </a:srgbClr>
                  </a:outerShdw>
                </a:effectLst>
              </a:rPr>
              <a:t>4-2-10:  Other Equipment</a:t>
            </a:r>
          </a:p>
        </p:txBody>
      </p:sp>
      <p:sp>
        <p:nvSpPr>
          <p:cNvPr id="11" name="Content Placeholder 2"/>
          <p:cNvSpPr>
            <a:spLocks noGrp="1" noChangeArrowheads="1"/>
          </p:cNvSpPr>
          <p:nvPr>
            <p:ph idx="1"/>
          </p:nvPr>
        </p:nvSpPr>
        <p:spPr>
          <a:xfrm>
            <a:off x="1100138" y="5359400"/>
            <a:ext cx="7875587" cy="968375"/>
          </a:xfrm>
        </p:spPr>
        <p:txBody>
          <a:bodyPr/>
          <a:lstStyle/>
          <a:p>
            <a:pPr marL="0" indent="0">
              <a:buFont typeface="Wingdings" panose="05000000000000000000" pitchFamily="2" charset="2"/>
              <a:buNone/>
            </a:pPr>
            <a:r>
              <a:rPr lang="en-US" altLang="en-US" sz="1800" dirty="0">
                <a:solidFill>
                  <a:srgbClr val="000099"/>
                </a:solidFill>
                <a:effectLst>
                  <a:outerShdw blurRad="38100" dist="38100" dir="2700000" algn="tl">
                    <a:srgbClr val="000000">
                      <a:alpha val="43137"/>
                    </a:srgbClr>
                  </a:outerShdw>
                </a:effectLst>
              </a:rPr>
              <a:t>In </a:t>
            </a:r>
            <a:r>
              <a:rPr lang="en-US" altLang="en-US" sz="1800" dirty="0" err="1">
                <a:solidFill>
                  <a:srgbClr val="000099"/>
                </a:solidFill>
                <a:effectLst>
                  <a:outerShdw blurRad="38100" dist="38100" dir="2700000" algn="tl">
                    <a:srgbClr val="000000">
                      <a:alpha val="43137"/>
                    </a:srgbClr>
                  </a:outerShdw>
                </a:effectLst>
              </a:rPr>
              <a:t>PlayPic</a:t>
            </a:r>
            <a:r>
              <a:rPr lang="en-US" altLang="en-US" sz="1800" dirty="0">
                <a:solidFill>
                  <a:srgbClr val="000099"/>
                </a:solidFill>
                <a:effectLst>
                  <a:outerShdw blurRad="38100" dist="38100" dir="2700000" algn="tl">
                    <a:srgbClr val="000000">
                      <a:alpha val="43137"/>
                    </a:srgbClr>
                  </a:outerShdw>
                </a:effectLst>
              </a:rPr>
              <a:t> A and B, both items would be legal.  In both A and B, wearing  a head covering will require appropriate documentation showing state association approval to be allowed.</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2089150"/>
            <a:ext cx="6716713"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159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7B0-CD42-456A-A3F5-18AFB4B5E7B2}"/>
              </a:ext>
            </a:extLst>
          </p:cNvPr>
          <p:cNvSpPr>
            <a:spLocks noGrp="1"/>
          </p:cNvSpPr>
          <p:nvPr>
            <p:ph type="title"/>
          </p:nvPr>
        </p:nvSpPr>
        <p:spPr>
          <a:xfrm>
            <a:off x="5242325" y="1294210"/>
            <a:ext cx="2911076" cy="1525190"/>
          </a:xfrm>
        </p:spPr>
        <p:txBody>
          <a:bodyPr/>
          <a:lstStyle/>
          <a:p>
            <a:pPr eaLnBrk="1" hangingPunct="1">
              <a:defRPr/>
            </a:pPr>
            <a:r>
              <a:rPr lang="en-US" sz="4000" b="1" dirty="0">
                <a:effectLst>
                  <a:outerShdw blurRad="38100" dist="38100" dir="2700000" algn="tl">
                    <a:srgbClr val="000000">
                      <a:alpha val="43137"/>
                    </a:srgbClr>
                  </a:outerShdw>
                </a:effectLst>
              </a:rPr>
              <a:t>Rule 4-1-1</a:t>
            </a:r>
            <a:r>
              <a:rPr lang="en-US" sz="4000" b="1" cap="none" dirty="0">
                <a:effectLst>
                  <a:outerShdw blurRad="38100" dist="38100" dir="2700000" algn="tl">
                    <a:srgbClr val="000000">
                      <a:alpha val="43137"/>
                    </a:srgbClr>
                  </a:outerShdw>
                </a:effectLst>
              </a:rPr>
              <a:t>A </a:t>
            </a:r>
            <a:br>
              <a:rPr lang="en-US" sz="4000" b="1" cap="none" dirty="0">
                <a:effectLst>
                  <a:outerShdw blurRad="38100" dist="38100" dir="2700000" algn="tl">
                    <a:srgbClr val="000000">
                      <a:alpha val="43137"/>
                    </a:srgbClr>
                  </a:outerShdw>
                </a:effectLst>
              </a:rPr>
            </a:br>
            <a:r>
              <a:rPr lang="en-US" sz="4000" b="1" cap="none" dirty="0">
                <a:effectLst>
                  <a:outerShdw blurRad="38100" dist="38100" dir="2700000" algn="tl">
                    <a:srgbClr val="000000">
                      <a:alpha val="43137"/>
                    </a:srgbClr>
                  </a:outerShdw>
                </a:effectLst>
              </a:rPr>
              <a:t>U</a:t>
            </a:r>
            <a:r>
              <a:rPr lang="en-US" sz="4000" b="1" dirty="0">
                <a:effectLst>
                  <a:outerShdw blurRad="38100" dist="38100" dir="2700000" algn="tl">
                    <a:srgbClr val="000000">
                      <a:alpha val="43137"/>
                    </a:srgbClr>
                  </a:outerShdw>
                </a:effectLst>
              </a:rPr>
              <a:t>niform</a:t>
            </a:r>
            <a:br>
              <a:rPr lang="en-US" sz="4000" b="1" dirty="0">
                <a:effectLst>
                  <a:outerShdw blurRad="38100" dist="38100" dir="2700000" algn="tl">
                    <a:srgbClr val="000000">
                      <a:alpha val="43137"/>
                    </a:srgbClr>
                  </a:outerShdw>
                </a:effectLst>
              </a:rPr>
            </a:b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962CB328-C394-4E2F-B978-5B018CC5E33F}"/>
              </a:ext>
            </a:extLst>
          </p:cNvPr>
          <p:cNvSpPr>
            <a:spLocks noGrp="1"/>
          </p:cNvSpPr>
          <p:nvPr>
            <p:ph type="ftr" sz="quarter" idx="11"/>
          </p:nvPr>
        </p:nvSpPr>
        <p:spPr/>
        <p:txBody>
          <a:bodyPr/>
          <a:lstStyle/>
          <a:p>
            <a:pPr eaLnBrk="1" hangingPunct="1">
              <a:defRPr/>
            </a:pPr>
            <a:r>
              <a:rPr lang="en-US">
                <a:solidFill>
                  <a:srgbClr val="414B56"/>
                </a:solidFill>
              </a:rPr>
              <a:t>www.nfhs.org</a:t>
            </a:r>
          </a:p>
        </p:txBody>
      </p:sp>
      <p:sp>
        <p:nvSpPr>
          <p:cNvPr id="106501" name="Content Placeholder 8">
            <a:extLst>
              <a:ext uri="{FF2B5EF4-FFF2-40B4-BE49-F238E27FC236}">
                <a16:creationId xmlns:a16="http://schemas.microsoft.com/office/drawing/2014/main" id="{0B5B4481-5B12-4E39-AB65-A3A19C3FE4A3}"/>
              </a:ext>
            </a:extLst>
          </p:cNvPr>
          <p:cNvSpPr>
            <a:spLocks noGrp="1" noChangeArrowheads="1"/>
          </p:cNvSpPr>
          <p:nvPr>
            <p:ph idx="1"/>
          </p:nvPr>
        </p:nvSpPr>
        <p:spPr>
          <a:xfrm>
            <a:off x="4800600" y="2895601"/>
            <a:ext cx="4114800" cy="990599"/>
          </a:xfrm>
        </p:spPr>
        <p:txBody>
          <a:bodyPr/>
          <a:lstStyle/>
          <a:p>
            <a:pPr marL="0" indent="0" eaLnBrk="1" hangingPunct="1">
              <a:buNone/>
            </a:pPr>
            <a:r>
              <a:rPr lang="en-US" altLang="en-US" sz="2800" dirty="0">
                <a:effectLst>
                  <a:outerShdw blurRad="38100" dist="38100" dir="2700000" algn="tl">
                    <a:srgbClr val="000000">
                      <a:alpha val="43137"/>
                    </a:srgbClr>
                  </a:outerShdw>
                </a:effectLst>
              </a:rPr>
              <a:t>Players are no longer required to tuck in jerseys.</a:t>
            </a:r>
          </a:p>
        </p:txBody>
      </p:sp>
      <p:pic>
        <p:nvPicPr>
          <p:cNvPr id="106502" name="Picture 5" descr="A picture containing game&#10;&#10;Description automatically generated">
            <a:extLst>
              <a:ext uri="{FF2B5EF4-FFF2-40B4-BE49-F238E27FC236}">
                <a16:creationId xmlns:a16="http://schemas.microsoft.com/office/drawing/2014/main" id="{213188F9-D274-4F1D-8053-35270788F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2374106"/>
            <a:ext cx="4038599" cy="364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3486D69A-969F-431C-91F4-CDBA454DCDD3}"/>
              </a:ext>
            </a:extLst>
          </p:cNvPr>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57175"/>
            <a:ext cx="7772400" cy="685800"/>
          </a:xfrm>
        </p:spPr>
        <p:txBody>
          <a:bodyPr/>
          <a:lstStyle/>
          <a:p>
            <a:pPr eaLnBrk="1" hangingPunct="1">
              <a:defRPr/>
            </a:pPr>
            <a:r>
              <a:rPr lang="en-US" b="1" dirty="0">
                <a:solidFill>
                  <a:srgbClr val="000099"/>
                </a:solidFill>
                <a:effectLst>
                  <a:outerShdw blurRad="38100" dist="38100" dir="2700000" algn="tl">
                    <a:srgbClr val="C0C0C0"/>
                  </a:outerShdw>
                </a:effectLst>
              </a:rPr>
              <a:t>Equal Authority</a:t>
            </a:r>
          </a:p>
        </p:txBody>
      </p:sp>
      <p:pic>
        <p:nvPicPr>
          <p:cNvPr id="18435" name="Picture 5"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76350"/>
            <a:ext cx="17129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8338" y="2038350"/>
            <a:ext cx="13636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95400"/>
            <a:ext cx="17129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295400"/>
            <a:ext cx="17129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9"/>
          <p:cNvSpPr>
            <a:spLocks noChangeShapeType="1"/>
          </p:cNvSpPr>
          <p:nvPr/>
        </p:nvSpPr>
        <p:spPr bwMode="auto">
          <a:xfrm>
            <a:off x="2514600" y="32004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0" name="Line 10"/>
          <p:cNvSpPr>
            <a:spLocks noChangeShapeType="1"/>
          </p:cNvSpPr>
          <p:nvPr/>
        </p:nvSpPr>
        <p:spPr bwMode="auto">
          <a:xfrm>
            <a:off x="2514600" y="33528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1" name="Line 11"/>
          <p:cNvSpPr>
            <a:spLocks noChangeShapeType="1"/>
          </p:cNvSpPr>
          <p:nvPr/>
        </p:nvSpPr>
        <p:spPr bwMode="auto">
          <a:xfrm flipV="1">
            <a:off x="2562225" y="3048000"/>
            <a:ext cx="381000" cy="45720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2" name="Line 12"/>
          <p:cNvSpPr>
            <a:spLocks noChangeShapeType="1"/>
          </p:cNvSpPr>
          <p:nvPr/>
        </p:nvSpPr>
        <p:spPr bwMode="auto">
          <a:xfrm>
            <a:off x="6781800" y="30480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3" name="Line 13"/>
          <p:cNvSpPr>
            <a:spLocks noChangeShapeType="1"/>
          </p:cNvSpPr>
          <p:nvPr/>
        </p:nvSpPr>
        <p:spPr bwMode="auto">
          <a:xfrm>
            <a:off x="6781800" y="32004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10" name="Text Box 14"/>
          <p:cNvSpPr txBox="1">
            <a:spLocks noChangeArrowheads="1"/>
          </p:cNvSpPr>
          <p:nvPr/>
        </p:nvSpPr>
        <p:spPr bwMode="auto">
          <a:xfrm>
            <a:off x="685800" y="5146675"/>
            <a:ext cx="8001000" cy="1187450"/>
          </a:xfrm>
          <a:prstGeom prst="rect">
            <a:avLst/>
          </a:prstGeom>
          <a:noFill/>
          <a:ln w="9525">
            <a:noFill/>
            <a:miter lim="800000"/>
            <a:headEnd/>
            <a:tailEnd/>
          </a:ln>
          <a:effectLst/>
        </p:spPr>
        <p:txBody>
          <a:bodyPr>
            <a:spAutoFit/>
          </a:bodyPr>
          <a:lstStyle/>
          <a:p>
            <a:pPr eaLnBrk="1" hangingPunct="1">
              <a:defRPr/>
            </a:pPr>
            <a:r>
              <a:rPr lang="en-US" sz="2400" b="0" dirty="0">
                <a:solidFill>
                  <a:schemeClr val="accent2"/>
                </a:solidFill>
              </a:rPr>
              <a:t>Both officials shall have </a:t>
            </a:r>
            <a:r>
              <a:rPr lang="en-US" sz="2400" u="sng" dirty="0">
                <a:effectLst>
                  <a:outerShdw blurRad="38100" dist="38100" dir="2700000" algn="tl">
                    <a:srgbClr val="C0C0C0"/>
                  </a:outerShdw>
                </a:effectLst>
              </a:rPr>
              <a:t>EQUAL AUTHORITY</a:t>
            </a:r>
            <a:r>
              <a:rPr lang="en-US" sz="2400" b="0" dirty="0">
                <a:solidFill>
                  <a:schemeClr val="accent2"/>
                </a:solidFill>
              </a:rPr>
              <a:t> and </a:t>
            </a:r>
          </a:p>
          <a:p>
            <a:pPr eaLnBrk="1" hangingPunct="1">
              <a:defRPr/>
            </a:pPr>
            <a:r>
              <a:rPr lang="en-US" sz="2400" b="0" dirty="0">
                <a:solidFill>
                  <a:schemeClr val="accent2"/>
                </a:solidFill>
              </a:rPr>
              <a:t>responsibilities in the calling of fouls and violations on any part of the field at any time.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8105-E8EB-4E1D-AA10-97F8EC856B37}"/>
              </a:ext>
            </a:extLst>
          </p:cNvPr>
          <p:cNvSpPr>
            <a:spLocks noGrp="1"/>
          </p:cNvSpPr>
          <p:nvPr>
            <p:ph type="title"/>
          </p:nvPr>
        </p:nvSpPr>
        <p:spPr>
          <a:xfrm>
            <a:off x="228600" y="1294210"/>
            <a:ext cx="8749145" cy="903684"/>
          </a:xfrm>
        </p:spPr>
        <p:txBody>
          <a:bodyPr/>
          <a:lstStyle/>
          <a:p>
            <a:pPr eaLnBrk="1" hangingPunct="1">
              <a:defRPr/>
            </a:pPr>
            <a:r>
              <a:rPr lang="en-US" sz="3600" b="1" dirty="0">
                <a:effectLst>
                  <a:outerShdw blurRad="38100" dist="38100" dir="2700000" algn="tl">
                    <a:srgbClr val="000000">
                      <a:alpha val="43137"/>
                    </a:srgbClr>
                  </a:outerShdw>
                </a:effectLst>
              </a:rPr>
              <a:t>Rules 4-2-7</a:t>
            </a:r>
            <a:r>
              <a:rPr lang="en-US" sz="3600" b="1" cap="none" dirty="0">
                <a:effectLst>
                  <a:outerShdw blurRad="38100" dist="38100" dir="2700000" algn="tl">
                    <a:srgbClr val="000000">
                      <a:alpha val="43137"/>
                    </a:srgbClr>
                  </a:outerShdw>
                </a:effectLst>
              </a:rPr>
              <a:t>E</a:t>
            </a:r>
            <a:r>
              <a:rPr lang="en-US" sz="3600" b="1" dirty="0">
                <a:effectLst>
                  <a:outerShdw blurRad="38100" dist="38100" dir="2700000" algn="tl">
                    <a:srgbClr val="000000">
                      <a:alpha val="43137"/>
                    </a:srgbClr>
                  </a:outerShdw>
                </a:effectLst>
              </a:rPr>
              <a:t>, </a:t>
            </a:r>
            <a:r>
              <a:rPr lang="en-US" sz="3600" b="1" cap="none" dirty="0">
                <a:effectLst>
                  <a:outerShdw blurRad="38100" dist="38100" dir="2700000" algn="tl">
                    <a:srgbClr val="000000">
                      <a:alpha val="43137"/>
                    </a:srgbClr>
                  </a:outerShdw>
                </a:effectLst>
              </a:rPr>
              <a:t>F</a:t>
            </a:r>
            <a:r>
              <a:rPr lang="en-US" sz="3600" b="1" dirty="0">
                <a:effectLst>
                  <a:outerShdw blurRad="38100" dist="38100" dir="2700000" algn="tl">
                    <a:srgbClr val="000000">
                      <a:alpha val="43137"/>
                    </a:srgbClr>
                  </a:outerShdw>
                </a:effectLst>
              </a:rPr>
              <a:t> (</a:t>
            </a:r>
            <a:r>
              <a:rPr lang="en-US" sz="3600" b="1" dirty="0">
                <a:solidFill>
                  <a:srgbClr val="FF0000"/>
                </a:solidFill>
                <a:effectLst>
                  <a:outerShdw blurRad="38100" dist="38100" dir="2700000" algn="tl">
                    <a:srgbClr val="000000">
                      <a:alpha val="43137"/>
                    </a:srgbClr>
                  </a:outerShdw>
                </a:effectLst>
              </a:rPr>
              <a:t>DELETED</a:t>
            </a:r>
            <a:r>
              <a:rPr lang="en-US" sz="3600" b="1" dirty="0">
                <a:effectLst>
                  <a:outerShdw blurRad="38100" dist="38100" dir="2700000" algn="tl">
                    <a:srgbClr val="000000">
                      <a:alpha val="43137"/>
                    </a:srgbClr>
                  </a:outerShdw>
                </a:effectLst>
              </a:rPr>
              <a:t>) EQUIPMENT</a:t>
            </a:r>
          </a:p>
        </p:txBody>
      </p:sp>
      <p:sp>
        <p:nvSpPr>
          <p:cNvPr id="4" name="Footer Placeholder 3">
            <a:extLst>
              <a:ext uri="{FF2B5EF4-FFF2-40B4-BE49-F238E27FC236}">
                <a16:creationId xmlns:a16="http://schemas.microsoft.com/office/drawing/2014/main" id="{814EED00-983F-4314-935D-DE02F5D0E4BC}"/>
              </a:ext>
            </a:extLst>
          </p:cNvPr>
          <p:cNvSpPr>
            <a:spLocks noGrp="1"/>
          </p:cNvSpPr>
          <p:nvPr>
            <p:ph type="ftr" sz="quarter" idx="11"/>
          </p:nvPr>
        </p:nvSpPr>
        <p:spPr/>
        <p:txBody>
          <a:bodyPr/>
          <a:lstStyle/>
          <a:p>
            <a:pPr eaLnBrk="1" hangingPunct="1">
              <a:defRPr/>
            </a:pPr>
            <a:r>
              <a:rPr lang="en-US">
                <a:solidFill>
                  <a:srgbClr val="414B56"/>
                </a:solidFill>
              </a:rPr>
              <a:t>www.nfhs.org</a:t>
            </a:r>
          </a:p>
        </p:txBody>
      </p:sp>
      <p:sp>
        <p:nvSpPr>
          <p:cNvPr id="110596" name="Content Placeholder 2">
            <a:extLst>
              <a:ext uri="{FF2B5EF4-FFF2-40B4-BE49-F238E27FC236}">
                <a16:creationId xmlns:a16="http://schemas.microsoft.com/office/drawing/2014/main" id="{BE62C289-F853-43DB-9A2B-7F380143853B}"/>
              </a:ext>
            </a:extLst>
          </p:cNvPr>
          <p:cNvSpPr txBox="1">
            <a:spLocks noChangeArrowheads="1"/>
          </p:cNvSpPr>
          <p:nvPr/>
        </p:nvSpPr>
        <p:spPr bwMode="auto">
          <a:xfrm>
            <a:off x="5957888" y="2428876"/>
            <a:ext cx="3018235" cy="291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endParaRPr lang="en-US" altLang="en-US" sz="1800">
              <a:solidFill>
                <a:srgbClr val="414B56"/>
              </a:solidFill>
            </a:endParaRPr>
          </a:p>
        </p:txBody>
      </p:sp>
      <p:sp>
        <p:nvSpPr>
          <p:cNvPr id="110597" name="Content Placeholder 8">
            <a:extLst>
              <a:ext uri="{FF2B5EF4-FFF2-40B4-BE49-F238E27FC236}">
                <a16:creationId xmlns:a16="http://schemas.microsoft.com/office/drawing/2014/main" id="{871DBF2B-36CF-49EB-B28E-E453F5904B63}"/>
              </a:ext>
            </a:extLst>
          </p:cNvPr>
          <p:cNvSpPr>
            <a:spLocks noGrp="1" noChangeArrowheads="1"/>
          </p:cNvSpPr>
          <p:nvPr>
            <p:ph idx="1"/>
          </p:nvPr>
        </p:nvSpPr>
        <p:spPr>
          <a:xfrm>
            <a:off x="1987153" y="4710113"/>
            <a:ext cx="6072188" cy="1385887"/>
          </a:xfrm>
        </p:spPr>
        <p:txBody>
          <a:bodyPr/>
          <a:lstStyle/>
          <a:p>
            <a:pPr marL="0" indent="0" eaLnBrk="1" hangingPunct="1">
              <a:buNone/>
            </a:pPr>
            <a:r>
              <a:rPr lang="en-US" altLang="en-US" sz="2800" dirty="0">
                <a:effectLst>
                  <a:outerShdw blurRad="38100" dist="38100" dir="2700000" algn="tl">
                    <a:srgbClr val="000000">
                      <a:alpha val="43137"/>
                    </a:srgbClr>
                  </a:outerShdw>
                </a:effectLst>
              </a:rPr>
              <a:t>Tooth and mouth protectors (intraoral), if worn, are no longer illegal if completely white or clear.</a:t>
            </a:r>
          </a:p>
        </p:txBody>
      </p:sp>
      <p:pic>
        <p:nvPicPr>
          <p:cNvPr id="110598" name="Picture 5" descr="A close up of a logo&#10;&#10;Description automatically generated">
            <a:extLst>
              <a:ext uri="{FF2B5EF4-FFF2-40B4-BE49-F238E27FC236}">
                <a16:creationId xmlns:a16="http://schemas.microsoft.com/office/drawing/2014/main" id="{D2660E9F-5427-4BF4-A90F-402D2394F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38" y="2057400"/>
            <a:ext cx="6070997"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60CB0EBA-1165-4F6D-BD45-0773B4B75220}"/>
              </a:ext>
            </a:extLst>
          </p:cNvPr>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333375" y="2133600"/>
            <a:ext cx="8458200" cy="362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028700" algn="l"/>
              </a:tabLst>
              <a:defRPr sz="3200">
                <a:solidFill>
                  <a:schemeClr val="tx1"/>
                </a:solidFill>
                <a:latin typeface="Times New Roman" panose="02020603050405020304" pitchFamily="18" charset="0"/>
              </a:defRPr>
            </a:lvl1pPr>
            <a:lvl2pPr>
              <a:spcBef>
                <a:spcPct val="20000"/>
              </a:spcBef>
              <a:buChar char="–"/>
              <a:tabLst>
                <a:tab pos="1028700" algn="l"/>
              </a:tabLst>
              <a:defRPr sz="2800">
                <a:solidFill>
                  <a:schemeClr val="tx1"/>
                </a:solidFill>
                <a:latin typeface="Times New Roman" panose="02020603050405020304" pitchFamily="18" charset="0"/>
              </a:defRPr>
            </a:lvl2pPr>
            <a:lvl3pPr marL="1085850" indent="-171450">
              <a:spcBef>
                <a:spcPct val="20000"/>
              </a:spcBef>
              <a:buChar char="•"/>
              <a:tabLst>
                <a:tab pos="1028700" algn="l"/>
              </a:tabLst>
              <a:defRPr sz="2400">
                <a:solidFill>
                  <a:schemeClr val="tx1"/>
                </a:solidFill>
                <a:latin typeface="Times New Roman" panose="02020603050405020304" pitchFamily="18" charset="0"/>
              </a:defRPr>
            </a:lvl3pPr>
            <a:lvl4pPr marL="1600200" indent="-228600">
              <a:spcBef>
                <a:spcPct val="20000"/>
              </a:spcBef>
              <a:buChar char="–"/>
              <a:tabLst>
                <a:tab pos="1028700" algn="l"/>
              </a:tabLst>
              <a:defRPr sz="2000">
                <a:solidFill>
                  <a:schemeClr val="tx1"/>
                </a:solidFill>
                <a:latin typeface="Times New Roman" panose="02020603050405020304" pitchFamily="18" charset="0"/>
              </a:defRPr>
            </a:lvl4pPr>
            <a:lvl5pPr marL="2057400" indent="-228600">
              <a:spcBef>
                <a:spcPct val="20000"/>
              </a:spcBef>
              <a:buChar char="»"/>
              <a:tabLst>
                <a:tab pos="10287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OFFICIALS</a:t>
            </a:r>
            <a:endParaRPr lang="en-US" altLang="en-US" sz="1600" b="0" dirty="0"/>
          </a:p>
          <a:p>
            <a:pPr lvl="1">
              <a:spcBef>
                <a:spcPct val="10000"/>
              </a:spcBef>
              <a:spcAft>
                <a:spcPct val="10000"/>
              </a:spcAft>
              <a:buClr>
                <a:srgbClr val="000066"/>
              </a:buClr>
              <a:buFontTx/>
              <a:buChar char="-"/>
            </a:pPr>
            <a:r>
              <a:rPr lang="en-US" altLang="en-US" sz="1600" b="0" dirty="0"/>
              <a:t> HEAD REFEREE</a:t>
            </a:r>
          </a:p>
          <a:p>
            <a:pPr lvl="1">
              <a:spcBef>
                <a:spcPct val="10000"/>
              </a:spcBef>
              <a:spcAft>
                <a:spcPct val="10000"/>
              </a:spcAft>
              <a:buClr>
                <a:srgbClr val="000066"/>
              </a:buClr>
              <a:buFontTx/>
              <a:buChar char="-"/>
            </a:pPr>
            <a:r>
              <a:rPr lang="en-US" altLang="en-US" sz="1600" b="0" dirty="0"/>
              <a:t> REFEREE OR ASSISTANT REFEREE</a:t>
            </a:r>
          </a:p>
          <a:p>
            <a:pPr lvl="1">
              <a:spcBef>
                <a:spcPct val="10000"/>
              </a:spcBef>
              <a:spcAft>
                <a:spcPct val="10000"/>
              </a:spcAft>
              <a:buClr>
                <a:srgbClr val="000066"/>
              </a:buClr>
              <a:buFontTx/>
              <a:buChar char="-"/>
            </a:pPr>
            <a:r>
              <a:rPr lang="en-US" altLang="en-US" sz="1600" b="0" dirty="0"/>
              <a:t> SHALL CHANGE TO DIFFERENT JERSEY </a:t>
            </a:r>
            <a:r>
              <a:rPr lang="en-US" altLang="en-US" sz="1400" b="0" dirty="0"/>
              <a:t>(GOLD OR BLACK)</a:t>
            </a:r>
            <a:r>
              <a:rPr lang="en-US" altLang="en-US" sz="1600" b="0" dirty="0"/>
              <a:t> </a:t>
            </a:r>
          </a:p>
          <a:p>
            <a:pPr lvl="1">
              <a:spcBef>
                <a:spcPct val="10000"/>
              </a:spcBef>
              <a:spcAft>
                <a:spcPct val="10000"/>
              </a:spcAft>
              <a:buClr>
                <a:srgbClr val="000066"/>
              </a:buClr>
              <a:buFontTx/>
              <a:buNone/>
            </a:pPr>
            <a:r>
              <a:rPr lang="en-US" altLang="en-US" sz="1600" b="0" dirty="0"/>
              <a:t>   </a:t>
            </a:r>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PREGAME</a:t>
            </a:r>
            <a:endParaRPr lang="en-US" altLang="en-US" sz="1600" b="0" dirty="0"/>
          </a:p>
          <a:p>
            <a:pPr lvl="1">
              <a:spcBef>
                <a:spcPct val="10000"/>
              </a:spcBef>
              <a:spcAft>
                <a:spcPct val="10000"/>
              </a:spcAft>
              <a:buClr>
                <a:srgbClr val="000066"/>
              </a:buClr>
              <a:buFontTx/>
              <a:buChar char="-"/>
            </a:pPr>
            <a:r>
              <a:rPr lang="en-US" altLang="en-US" sz="1600" b="0" dirty="0"/>
              <a:t> HEAD REFEREE</a:t>
            </a:r>
          </a:p>
          <a:p>
            <a:pPr lvl="2">
              <a:spcBef>
                <a:spcPct val="10000"/>
              </a:spcBef>
              <a:spcAft>
                <a:spcPct val="10000"/>
              </a:spcAft>
              <a:buClr>
                <a:schemeClr val="tx1"/>
              </a:buClr>
            </a:pPr>
            <a:r>
              <a:rPr lang="en-US" altLang="en-US" sz="1600" b="0" dirty="0"/>
              <a:t>MEET WITH GAME ADMINISTRATOR </a:t>
            </a:r>
          </a:p>
          <a:p>
            <a:pPr lvl="2">
              <a:spcBef>
                <a:spcPct val="10000"/>
              </a:spcBef>
              <a:spcAft>
                <a:spcPct val="10000"/>
              </a:spcAft>
              <a:buClr>
                <a:schemeClr val="tx1"/>
              </a:buClr>
            </a:pPr>
            <a:r>
              <a:rPr lang="en-US" altLang="en-US" sz="1600" b="0" dirty="0"/>
              <a:t>INSPECT AND APPROVE GAME BALLS, FIELD, ETC.</a:t>
            </a:r>
          </a:p>
          <a:p>
            <a:pPr lvl="2">
              <a:spcBef>
                <a:spcPct val="10000"/>
              </a:spcBef>
              <a:spcAft>
                <a:spcPct val="10000"/>
              </a:spcAft>
              <a:buClr>
                <a:schemeClr val="tx1"/>
              </a:buClr>
            </a:pPr>
            <a:r>
              <a:rPr lang="en-US" altLang="en-US" sz="1600" b="0" dirty="0"/>
              <a:t>CONDUCT AN INFORMAL INSPECTION OF THE PLAYERS</a:t>
            </a:r>
          </a:p>
          <a:p>
            <a:pPr lvl="2">
              <a:spcBef>
                <a:spcPct val="10000"/>
              </a:spcBef>
              <a:spcAft>
                <a:spcPct val="10000"/>
              </a:spcAft>
              <a:buClr>
                <a:schemeClr val="tx1"/>
              </a:buClr>
            </a:pPr>
            <a:r>
              <a:rPr lang="en-US" altLang="en-US" sz="1600" b="0" dirty="0"/>
              <a:t>REVIEW SPECIFIC DUTIES SCORER, TIMER, ASSISTANT REFEREES</a:t>
            </a:r>
          </a:p>
          <a:p>
            <a:pPr lvl="2">
              <a:spcBef>
                <a:spcPct val="10000"/>
              </a:spcBef>
              <a:spcAft>
                <a:spcPct val="10000"/>
              </a:spcAft>
              <a:buClr>
                <a:schemeClr val="tx1"/>
              </a:buClr>
            </a:pPr>
            <a:r>
              <a:rPr lang="en-US" altLang="en-US" sz="1600" b="0" dirty="0"/>
              <a:t>CONDUCT A PRE-GAME CONFERENCE WITH CAPTAINS AND HEAD COACH</a:t>
            </a:r>
          </a:p>
        </p:txBody>
      </p:sp>
      <p:sp>
        <p:nvSpPr>
          <p:cNvPr id="141315" name="Rectangle 4"/>
          <p:cNvSpPr>
            <a:spLocks noChangeArrowheads="1"/>
          </p:cNvSpPr>
          <p:nvPr/>
        </p:nvSpPr>
        <p:spPr bwMode="auto">
          <a:xfrm>
            <a:off x="406400" y="165735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wipe(left)">
                                      <p:cBhvr>
                                        <p:cTn id="7" dur="500"/>
                                        <p:tgtEl>
                                          <p:spTgt spid="87042">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7042">
                                            <p:txEl>
                                              <p:pRg st="1" end="1"/>
                                            </p:txEl>
                                          </p:spTgt>
                                        </p:tgtEl>
                                        <p:attrNameLst>
                                          <p:attrName>style.visibility</p:attrName>
                                        </p:attrNameLst>
                                      </p:cBhvr>
                                      <p:to>
                                        <p:strVal val="visible"/>
                                      </p:to>
                                    </p:set>
                                    <p:animEffect transition="in" filter="wipe(left)">
                                      <p:cBhvr>
                                        <p:cTn id="11" dur="500"/>
                                        <p:tgtEl>
                                          <p:spTgt spid="87042">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7042">
                                            <p:txEl>
                                              <p:pRg st="2" end="2"/>
                                            </p:txEl>
                                          </p:spTgt>
                                        </p:tgtEl>
                                        <p:attrNameLst>
                                          <p:attrName>style.visibility</p:attrName>
                                        </p:attrNameLst>
                                      </p:cBhvr>
                                      <p:to>
                                        <p:strVal val="visible"/>
                                      </p:to>
                                    </p:set>
                                    <p:animEffect transition="in" filter="wipe(left)">
                                      <p:cBhvr>
                                        <p:cTn id="15" dur="500"/>
                                        <p:tgtEl>
                                          <p:spTgt spid="87042">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7042">
                                            <p:txEl>
                                              <p:pRg st="3" end="3"/>
                                            </p:txEl>
                                          </p:spTgt>
                                        </p:tgtEl>
                                        <p:attrNameLst>
                                          <p:attrName>style.visibility</p:attrName>
                                        </p:attrNameLst>
                                      </p:cBhvr>
                                      <p:to>
                                        <p:strVal val="visible"/>
                                      </p:to>
                                    </p:set>
                                    <p:animEffect transition="in" filter="wipe(left)">
                                      <p:cBhvr>
                                        <p:cTn id="19" dur="500"/>
                                        <p:tgtEl>
                                          <p:spTgt spid="87042">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87042">
                                            <p:txEl>
                                              <p:pRg st="4" end="4"/>
                                            </p:txEl>
                                          </p:spTgt>
                                        </p:tgtEl>
                                        <p:attrNameLst>
                                          <p:attrName>style.visibility</p:attrName>
                                        </p:attrNameLst>
                                      </p:cBhvr>
                                      <p:to>
                                        <p:strVal val="visible"/>
                                      </p:to>
                                    </p:set>
                                    <p:animEffect transition="in" filter="wipe(left)">
                                      <p:cBhvr>
                                        <p:cTn id="23" dur="500"/>
                                        <p:tgtEl>
                                          <p:spTgt spid="8704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7042">
                                            <p:txEl>
                                              <p:pRg st="5" end="5"/>
                                            </p:txEl>
                                          </p:spTgt>
                                        </p:tgtEl>
                                        <p:attrNameLst>
                                          <p:attrName>style.visibility</p:attrName>
                                        </p:attrNameLst>
                                      </p:cBhvr>
                                      <p:to>
                                        <p:strVal val="visible"/>
                                      </p:to>
                                    </p:set>
                                    <p:animEffect transition="in" filter="wipe(left)">
                                      <p:cBhvr>
                                        <p:cTn id="28" dur="500"/>
                                        <p:tgtEl>
                                          <p:spTgt spid="87042">
                                            <p:txEl>
                                              <p:pRg st="5" end="5"/>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87042">
                                            <p:txEl>
                                              <p:pRg st="6" end="6"/>
                                            </p:txEl>
                                          </p:spTgt>
                                        </p:tgtEl>
                                        <p:attrNameLst>
                                          <p:attrName>style.visibility</p:attrName>
                                        </p:attrNameLst>
                                      </p:cBhvr>
                                      <p:to>
                                        <p:strVal val="visible"/>
                                      </p:to>
                                    </p:set>
                                    <p:animEffect transition="in" filter="wipe(left)">
                                      <p:cBhvr>
                                        <p:cTn id="32" dur="500"/>
                                        <p:tgtEl>
                                          <p:spTgt spid="87042">
                                            <p:txEl>
                                              <p:pRg st="6" end="6"/>
                                            </p:txEl>
                                          </p:spTgt>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87042">
                                            <p:txEl>
                                              <p:pRg st="7" end="7"/>
                                            </p:txEl>
                                          </p:spTgt>
                                        </p:tgtEl>
                                        <p:attrNameLst>
                                          <p:attrName>style.visibility</p:attrName>
                                        </p:attrNameLst>
                                      </p:cBhvr>
                                      <p:to>
                                        <p:strVal val="visible"/>
                                      </p:to>
                                    </p:set>
                                    <p:animEffect transition="in" filter="wipe(left)">
                                      <p:cBhvr>
                                        <p:cTn id="36" dur="500"/>
                                        <p:tgtEl>
                                          <p:spTgt spid="87042">
                                            <p:txEl>
                                              <p:pRg st="7" end="7"/>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87042">
                                            <p:txEl>
                                              <p:pRg st="8" end="8"/>
                                            </p:txEl>
                                          </p:spTgt>
                                        </p:tgtEl>
                                        <p:attrNameLst>
                                          <p:attrName>style.visibility</p:attrName>
                                        </p:attrNameLst>
                                      </p:cBhvr>
                                      <p:to>
                                        <p:strVal val="visible"/>
                                      </p:to>
                                    </p:set>
                                    <p:animEffect transition="in" filter="wipe(left)">
                                      <p:cBhvr>
                                        <p:cTn id="39" dur="500"/>
                                        <p:tgtEl>
                                          <p:spTgt spid="87042">
                                            <p:txEl>
                                              <p:pRg st="8" end="8"/>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87042">
                                            <p:txEl>
                                              <p:pRg st="9" end="9"/>
                                            </p:txEl>
                                          </p:spTgt>
                                        </p:tgtEl>
                                        <p:attrNameLst>
                                          <p:attrName>style.visibility</p:attrName>
                                        </p:attrNameLst>
                                      </p:cBhvr>
                                      <p:to>
                                        <p:strVal val="visible"/>
                                      </p:to>
                                    </p:set>
                                    <p:animEffect transition="in" filter="wipe(left)">
                                      <p:cBhvr>
                                        <p:cTn id="42" dur="500"/>
                                        <p:tgtEl>
                                          <p:spTgt spid="87042">
                                            <p:txEl>
                                              <p:pRg st="9" end="9"/>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87042">
                                            <p:txEl>
                                              <p:pRg st="10" end="10"/>
                                            </p:txEl>
                                          </p:spTgt>
                                        </p:tgtEl>
                                        <p:attrNameLst>
                                          <p:attrName>style.visibility</p:attrName>
                                        </p:attrNameLst>
                                      </p:cBhvr>
                                      <p:to>
                                        <p:strVal val="visible"/>
                                      </p:to>
                                    </p:set>
                                    <p:animEffect transition="in" filter="wipe(left)">
                                      <p:cBhvr>
                                        <p:cTn id="45" dur="500"/>
                                        <p:tgtEl>
                                          <p:spTgt spid="87042">
                                            <p:txEl>
                                              <p:pRg st="10" end="10"/>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87042">
                                            <p:txEl>
                                              <p:pRg st="11" end="11"/>
                                            </p:txEl>
                                          </p:spTgt>
                                        </p:tgtEl>
                                        <p:attrNameLst>
                                          <p:attrName>style.visibility</p:attrName>
                                        </p:attrNameLst>
                                      </p:cBhvr>
                                      <p:to>
                                        <p:strVal val="visible"/>
                                      </p:to>
                                    </p:set>
                                    <p:animEffect transition="in" filter="wipe(left)">
                                      <p:cBhvr>
                                        <p:cTn id="48" dur="500"/>
                                        <p:tgtEl>
                                          <p:spTgt spid="8704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06400" y="2133600"/>
            <a:ext cx="8737600" cy="4305300"/>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1028700" algn="l"/>
              </a:tabLst>
              <a:defRPr/>
            </a:pPr>
            <a:r>
              <a:rPr lang="en-US" dirty="0">
                <a:solidFill>
                  <a:schemeClr val="tx1"/>
                </a:solidFill>
                <a:latin typeface="Times New Roman" pitchFamily="18" charset="0"/>
              </a:rPr>
              <a:t>  </a:t>
            </a:r>
            <a:r>
              <a:rPr lang="en-US" sz="1600" dirty="0">
                <a:solidFill>
                  <a:schemeClr val="tx1"/>
                </a:solidFill>
                <a:latin typeface="Times New Roman" pitchFamily="18" charset="0"/>
              </a:rPr>
              <a:t>PREGAME </a:t>
            </a:r>
            <a:r>
              <a:rPr lang="en-US" sz="1600" dirty="0">
                <a:solidFill>
                  <a:srgbClr val="006600"/>
                </a:solidFill>
                <a:effectLst>
                  <a:outerShdw blurRad="38100" dist="38100" dir="2700000" algn="tl">
                    <a:srgbClr val="C0C0C0"/>
                  </a:outerShdw>
                </a:effectLst>
                <a:latin typeface="Times New Roman" pitchFamily="18" charset="0"/>
              </a:rPr>
              <a:t>(CONTINUED)</a:t>
            </a:r>
            <a:endParaRPr lang="en-US" sz="1600" dirty="0">
              <a:solidFill>
                <a:schemeClr val="tx1"/>
              </a:solidFill>
              <a:effectLst>
                <a:outerShdw blurRad="38100" dist="38100" dir="2700000" algn="tl">
                  <a:srgbClr val="C0C0C0"/>
                </a:outerShdw>
              </a:effectLst>
              <a:latin typeface="Times New Roman" pitchFamily="18" charset="0"/>
            </a:endParaRPr>
          </a:p>
          <a:p>
            <a:pPr lvl="1">
              <a:buClr>
                <a:srgbClr val="000066"/>
              </a:buClr>
              <a:buFontTx/>
              <a:buChar char="-"/>
              <a:tabLst>
                <a:tab pos="1028700" algn="l"/>
              </a:tabLst>
              <a:defRPr/>
            </a:pPr>
            <a:r>
              <a:rPr lang="en-US" sz="1600" b="0" dirty="0">
                <a:solidFill>
                  <a:schemeClr val="tx1"/>
                </a:solidFill>
                <a:latin typeface="Times New Roman" pitchFamily="18" charset="0"/>
              </a:rPr>
              <a:t> REFEREE OR ASSISTANT REFEREES</a:t>
            </a:r>
          </a:p>
          <a:p>
            <a:pPr lvl="2">
              <a:buClr>
                <a:srgbClr val="000099"/>
              </a:buClr>
              <a:buFontTx/>
              <a:buChar char="•"/>
              <a:tabLst>
                <a:tab pos="1028700" algn="l"/>
              </a:tabLst>
              <a:defRPr/>
            </a:pPr>
            <a:r>
              <a:rPr lang="en-US" sz="1600" b="0" dirty="0">
                <a:solidFill>
                  <a:schemeClr val="tx1"/>
                </a:solidFill>
                <a:latin typeface="Times New Roman" pitchFamily="18" charset="0"/>
              </a:rPr>
              <a:t> ASSIST HEAD REFEREE</a:t>
            </a:r>
          </a:p>
          <a:p>
            <a:pPr lvl="2">
              <a:buClr>
                <a:srgbClr val="000099"/>
              </a:buClr>
              <a:buFontTx/>
              <a:buChar char="•"/>
              <a:tabLst>
                <a:tab pos="1028700" algn="l"/>
              </a:tabLst>
              <a:defRPr/>
            </a:pPr>
            <a:r>
              <a:rPr lang="en-US" sz="1600" b="0" dirty="0">
                <a:solidFill>
                  <a:schemeClr val="tx1"/>
                </a:solidFill>
                <a:latin typeface="Times New Roman" pitchFamily="18" charset="0"/>
              </a:rPr>
              <a:t> REVIEW DUTIES WITH BALL HOLDERS</a:t>
            </a:r>
          </a:p>
          <a:p>
            <a:pPr lvl="2">
              <a:buClr>
                <a:srgbClr val="000099"/>
              </a:buClr>
              <a:buFontTx/>
              <a:buChar char="•"/>
              <a:tabLst>
                <a:tab pos="1028700" algn="l"/>
              </a:tabLst>
              <a:defRPr/>
            </a:pPr>
            <a:r>
              <a:rPr lang="en-US" sz="1600" b="0" dirty="0">
                <a:solidFill>
                  <a:schemeClr val="tx1"/>
                </a:solidFill>
                <a:latin typeface="Times New Roman" pitchFamily="18" charset="0"/>
              </a:rPr>
              <a:t> ASSIST WITH PRE-GAME CONFERENCE</a:t>
            </a:r>
          </a:p>
          <a:p>
            <a:pPr>
              <a:tabLst>
                <a:tab pos="10287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10287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DURING GAME</a:t>
            </a:r>
            <a:endParaRPr lang="en-US" sz="1600" b="0" dirty="0">
              <a:solidFill>
                <a:schemeClr val="tx1"/>
              </a:solidFill>
              <a:latin typeface="Times New Roman" pitchFamily="18" charset="0"/>
            </a:endParaRPr>
          </a:p>
          <a:p>
            <a:pPr lvl="1">
              <a:buClr>
                <a:srgbClr val="000066"/>
              </a:buClr>
              <a:buFontTx/>
              <a:buChar char="-"/>
              <a:tabLst>
                <a:tab pos="1028700" algn="l"/>
              </a:tabLst>
              <a:defRPr/>
            </a:pPr>
            <a:r>
              <a:rPr lang="en-US" sz="1600" b="0" dirty="0">
                <a:solidFill>
                  <a:schemeClr val="tx1"/>
                </a:solidFill>
                <a:latin typeface="Times New Roman" pitchFamily="18" charset="0"/>
              </a:rPr>
              <a:t> BOTH OFFICIALS </a:t>
            </a:r>
          </a:p>
          <a:p>
            <a:pPr lvl="2">
              <a:buClr>
                <a:srgbClr val="000099"/>
              </a:buClr>
              <a:buFontTx/>
              <a:buChar char="•"/>
              <a:tabLst>
                <a:tab pos="1028700" algn="l"/>
              </a:tabLst>
              <a:defRPr/>
            </a:pPr>
            <a:r>
              <a:rPr lang="en-US" sz="1600" b="0" dirty="0">
                <a:solidFill>
                  <a:schemeClr val="tx1"/>
                </a:solidFill>
                <a:latin typeface="Times New Roman" pitchFamily="18" charset="0"/>
              </a:rPr>
              <a:t> WHEN SIGNALING, USE OFFICIAL NFHS SOCCER SIGNALS</a:t>
            </a:r>
          </a:p>
          <a:p>
            <a:pPr lvl="2">
              <a:buClr>
                <a:srgbClr val="000099"/>
              </a:buClr>
              <a:buFontTx/>
              <a:buChar char="•"/>
              <a:tabLst>
                <a:tab pos="1028700" algn="l"/>
              </a:tabLst>
              <a:defRPr/>
            </a:pPr>
            <a:r>
              <a:rPr lang="en-US" sz="1600" b="0" dirty="0">
                <a:solidFill>
                  <a:schemeClr val="tx1"/>
                </a:solidFill>
                <a:latin typeface="Times New Roman" pitchFamily="18" charset="0"/>
              </a:rPr>
              <a:t> JURISDICTION ENDS......</a:t>
            </a:r>
          </a:p>
          <a:p>
            <a:pPr lvl="1">
              <a:buClr>
                <a:srgbClr val="000066"/>
              </a:buClr>
              <a:buFontTx/>
              <a:buChar char="-"/>
              <a:tabLst>
                <a:tab pos="1028700" algn="l"/>
              </a:tabLst>
              <a:defRPr/>
            </a:pPr>
            <a:r>
              <a:rPr lang="en-US" sz="1600" b="0" dirty="0">
                <a:solidFill>
                  <a:schemeClr val="tx1"/>
                </a:solidFill>
                <a:latin typeface="Times New Roman" pitchFamily="18" charset="0"/>
              </a:rPr>
              <a:t> HEAD REFEREE </a:t>
            </a:r>
          </a:p>
          <a:p>
            <a:pPr lvl="2">
              <a:buClr>
                <a:srgbClr val="000066"/>
              </a:buClr>
              <a:buFontTx/>
              <a:buChar char="-"/>
              <a:tabLst>
                <a:tab pos="1028700" algn="l"/>
              </a:tabLst>
              <a:defRPr/>
            </a:pPr>
            <a:r>
              <a:rPr lang="en-US" sz="1600" b="0" dirty="0">
                <a:solidFill>
                  <a:schemeClr val="tx1"/>
                </a:solidFill>
                <a:latin typeface="Times New Roman" pitchFamily="18" charset="0"/>
              </a:rPr>
              <a:t>DECIDES IF 2 DISAGREE	</a:t>
            </a:r>
            <a:r>
              <a:rPr lang="en-US" sz="1600" dirty="0">
                <a:solidFill>
                  <a:srgbClr val="A50021"/>
                </a:solidFill>
                <a:latin typeface="Times New Roman" pitchFamily="18" charset="0"/>
              </a:rPr>
              <a:t>(GOAL ONLY)</a:t>
            </a:r>
            <a:endParaRPr lang="en-US" sz="1600" b="0" dirty="0">
              <a:solidFill>
                <a:schemeClr val="tx1"/>
              </a:solidFill>
              <a:latin typeface="Times New Roman" pitchFamily="18" charset="0"/>
            </a:endParaRPr>
          </a:p>
          <a:p>
            <a:pPr>
              <a:tabLst>
                <a:tab pos="10287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10287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AFTER THE GAME</a:t>
            </a:r>
            <a:endParaRPr lang="en-US" sz="1600" b="0" dirty="0">
              <a:solidFill>
                <a:schemeClr val="tx1"/>
              </a:solidFill>
              <a:latin typeface="Times New Roman" pitchFamily="18" charset="0"/>
            </a:endParaRPr>
          </a:p>
          <a:p>
            <a:pPr lvl="1">
              <a:buClr>
                <a:srgbClr val="000066"/>
              </a:buClr>
              <a:buFontTx/>
              <a:buChar char="-"/>
              <a:tabLst>
                <a:tab pos="1028700" algn="l"/>
              </a:tabLst>
              <a:defRPr/>
            </a:pPr>
            <a:r>
              <a:rPr lang="en-US" sz="1600" b="0" dirty="0">
                <a:solidFill>
                  <a:schemeClr val="tx1"/>
                </a:solidFill>
                <a:latin typeface="Times New Roman" pitchFamily="18" charset="0"/>
              </a:rPr>
              <a:t> HEAD REFEREE</a:t>
            </a:r>
          </a:p>
          <a:p>
            <a:pPr lvl="2">
              <a:buClr>
                <a:srgbClr val="000099"/>
              </a:buClr>
              <a:buFontTx/>
              <a:buChar char="•"/>
              <a:tabLst>
                <a:tab pos="1028700" algn="l"/>
              </a:tabLst>
              <a:defRPr/>
            </a:pPr>
            <a:r>
              <a:rPr lang="en-US" sz="1600" b="0" dirty="0">
                <a:solidFill>
                  <a:schemeClr val="tx1"/>
                </a:solidFill>
                <a:latin typeface="Times New Roman" pitchFamily="18" charset="0"/>
              </a:rPr>
              <a:t> VERIFIES THE SCORE</a:t>
            </a:r>
          </a:p>
          <a:p>
            <a:pPr lvl="2">
              <a:buClr>
                <a:srgbClr val="000099"/>
              </a:buClr>
              <a:buFontTx/>
              <a:buChar char="•"/>
              <a:tabLst>
                <a:tab pos="1028700" algn="l"/>
              </a:tabLst>
              <a:defRPr/>
            </a:pPr>
            <a:r>
              <a:rPr lang="en-US" sz="1600" b="0" dirty="0">
                <a:solidFill>
                  <a:schemeClr val="tx1"/>
                </a:solidFill>
                <a:latin typeface="Times New Roman" pitchFamily="18" charset="0"/>
              </a:rPr>
              <a:t> REPORTS, IN WRITING, ALL DISQUALIFICATIONS (CAUTIONS ALSO FOR GISA)</a:t>
            </a:r>
          </a:p>
        </p:txBody>
      </p:sp>
      <p:sp>
        <p:nvSpPr>
          <p:cNvPr id="157699" name="Rectangle 4"/>
          <p:cNvSpPr>
            <a:spLocks noChangeArrowheads="1"/>
          </p:cNvSpPr>
          <p:nvPr/>
        </p:nvSpPr>
        <p:spPr bwMode="auto">
          <a:xfrm>
            <a:off x="406400" y="165735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wipe(left)">
                                      <p:cBhvr>
                                        <p:cTn id="7" dur="500"/>
                                        <p:tgtEl>
                                          <p:spTgt spid="89090">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9090">
                                            <p:txEl>
                                              <p:pRg st="1" end="1"/>
                                            </p:txEl>
                                          </p:spTgt>
                                        </p:tgtEl>
                                        <p:attrNameLst>
                                          <p:attrName>style.visibility</p:attrName>
                                        </p:attrNameLst>
                                      </p:cBhvr>
                                      <p:to>
                                        <p:strVal val="visible"/>
                                      </p:to>
                                    </p:set>
                                    <p:animEffect transition="in" filter="wipe(left)">
                                      <p:cBhvr>
                                        <p:cTn id="11" dur="500"/>
                                        <p:tgtEl>
                                          <p:spTgt spid="89090">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9090">
                                            <p:txEl>
                                              <p:pRg st="2" end="2"/>
                                            </p:txEl>
                                          </p:spTgt>
                                        </p:tgtEl>
                                        <p:attrNameLst>
                                          <p:attrName>style.visibility</p:attrName>
                                        </p:attrNameLst>
                                      </p:cBhvr>
                                      <p:to>
                                        <p:strVal val="visible"/>
                                      </p:to>
                                    </p:set>
                                    <p:animEffect transition="in" filter="wipe(left)">
                                      <p:cBhvr>
                                        <p:cTn id="15" dur="500"/>
                                        <p:tgtEl>
                                          <p:spTgt spid="89090">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9090">
                                            <p:txEl>
                                              <p:pRg st="3" end="3"/>
                                            </p:txEl>
                                          </p:spTgt>
                                        </p:tgtEl>
                                        <p:attrNameLst>
                                          <p:attrName>style.visibility</p:attrName>
                                        </p:attrNameLst>
                                      </p:cBhvr>
                                      <p:to>
                                        <p:strVal val="visible"/>
                                      </p:to>
                                    </p:set>
                                    <p:animEffect transition="in" filter="wipe(left)">
                                      <p:cBhvr>
                                        <p:cTn id="18" dur="500"/>
                                        <p:tgtEl>
                                          <p:spTgt spid="89090">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89090">
                                            <p:txEl>
                                              <p:pRg st="4" end="4"/>
                                            </p:txEl>
                                          </p:spTgt>
                                        </p:tgtEl>
                                        <p:attrNameLst>
                                          <p:attrName>style.visibility</p:attrName>
                                        </p:attrNameLst>
                                      </p:cBhvr>
                                      <p:to>
                                        <p:strVal val="visible"/>
                                      </p:to>
                                    </p:set>
                                    <p:animEffect transition="in" filter="wipe(left)">
                                      <p:cBhvr>
                                        <p:cTn id="21" dur="500"/>
                                        <p:tgtEl>
                                          <p:spTgt spid="89090">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89090">
                                            <p:txEl>
                                              <p:pRg st="6" end="6"/>
                                            </p:txEl>
                                          </p:spTgt>
                                        </p:tgtEl>
                                        <p:attrNameLst>
                                          <p:attrName>style.visibility</p:attrName>
                                        </p:attrNameLst>
                                      </p:cBhvr>
                                      <p:to>
                                        <p:strVal val="visible"/>
                                      </p:to>
                                    </p:set>
                                    <p:animEffect transition="in" filter="wipe(left)">
                                      <p:cBhvr>
                                        <p:cTn id="26" dur="500"/>
                                        <p:tgtEl>
                                          <p:spTgt spid="89090">
                                            <p:txEl>
                                              <p:pRg st="6" end="6"/>
                                            </p:txEl>
                                          </p:spTgt>
                                        </p:tgtEl>
                                      </p:cBhvr>
                                    </p:animEffect>
                                  </p:childTnLst>
                                </p:cTn>
                              </p:par>
                            </p:childTnLst>
                          </p:cTn>
                        </p:par>
                        <p:par>
                          <p:cTn id="27" fill="hold" nodeType="afterGroup">
                            <p:stCondLst>
                              <p:cond delay="500"/>
                            </p:stCondLst>
                            <p:childTnLst>
                              <p:par>
                                <p:cTn id="28" presetID="22" presetClass="entr" presetSubtype="8" fill="hold" nodeType="afterEffect">
                                  <p:stCondLst>
                                    <p:cond delay="0"/>
                                  </p:stCondLst>
                                  <p:childTnLst>
                                    <p:set>
                                      <p:cBhvr>
                                        <p:cTn id="29" dur="1" fill="hold">
                                          <p:stCondLst>
                                            <p:cond delay="0"/>
                                          </p:stCondLst>
                                        </p:cTn>
                                        <p:tgtEl>
                                          <p:spTgt spid="89090">
                                            <p:txEl>
                                              <p:pRg st="7" end="7"/>
                                            </p:txEl>
                                          </p:spTgt>
                                        </p:tgtEl>
                                        <p:attrNameLst>
                                          <p:attrName>style.visibility</p:attrName>
                                        </p:attrNameLst>
                                      </p:cBhvr>
                                      <p:to>
                                        <p:strVal val="visible"/>
                                      </p:to>
                                    </p:set>
                                    <p:animEffect transition="in" filter="wipe(left)">
                                      <p:cBhvr>
                                        <p:cTn id="30" dur="500"/>
                                        <p:tgtEl>
                                          <p:spTgt spid="89090">
                                            <p:txEl>
                                              <p:pRg st="7" end="7"/>
                                            </p:txEl>
                                          </p:spTgt>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89090">
                                            <p:txEl>
                                              <p:pRg st="8" end="8"/>
                                            </p:txEl>
                                          </p:spTgt>
                                        </p:tgtEl>
                                        <p:attrNameLst>
                                          <p:attrName>style.visibility</p:attrName>
                                        </p:attrNameLst>
                                      </p:cBhvr>
                                      <p:to>
                                        <p:strVal val="visible"/>
                                      </p:to>
                                    </p:set>
                                    <p:animEffect transition="in" filter="wipe(left)">
                                      <p:cBhvr>
                                        <p:cTn id="34" dur="500"/>
                                        <p:tgtEl>
                                          <p:spTgt spid="89090">
                                            <p:txEl>
                                              <p:pRg st="8" end="8"/>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89090">
                                            <p:txEl>
                                              <p:pRg st="9" end="9"/>
                                            </p:txEl>
                                          </p:spTgt>
                                        </p:tgtEl>
                                        <p:attrNameLst>
                                          <p:attrName>style.visibility</p:attrName>
                                        </p:attrNameLst>
                                      </p:cBhvr>
                                      <p:to>
                                        <p:strVal val="visible"/>
                                      </p:to>
                                    </p:set>
                                    <p:animEffect transition="in" filter="wipe(left)">
                                      <p:cBhvr>
                                        <p:cTn id="37" dur="500"/>
                                        <p:tgtEl>
                                          <p:spTgt spid="89090">
                                            <p:txEl>
                                              <p:pRg st="9" end="9"/>
                                            </p:txEl>
                                          </p:spTgt>
                                        </p:tgtEl>
                                      </p:cBhvr>
                                    </p:animEffect>
                                  </p:childTnLst>
                                </p:cTn>
                              </p:par>
                            </p:childTnLst>
                          </p:cTn>
                        </p:par>
                        <p:par>
                          <p:cTn id="38" fill="hold" nodeType="afterGroup">
                            <p:stCondLst>
                              <p:cond delay="1500"/>
                            </p:stCondLst>
                            <p:childTnLst>
                              <p:par>
                                <p:cTn id="39" presetID="22" presetClass="entr" presetSubtype="8" fill="hold" nodeType="afterEffect">
                                  <p:stCondLst>
                                    <p:cond delay="0"/>
                                  </p:stCondLst>
                                  <p:childTnLst>
                                    <p:set>
                                      <p:cBhvr>
                                        <p:cTn id="40" dur="1" fill="hold">
                                          <p:stCondLst>
                                            <p:cond delay="0"/>
                                          </p:stCondLst>
                                        </p:cTn>
                                        <p:tgtEl>
                                          <p:spTgt spid="89090">
                                            <p:txEl>
                                              <p:pRg st="10" end="10"/>
                                            </p:txEl>
                                          </p:spTgt>
                                        </p:tgtEl>
                                        <p:attrNameLst>
                                          <p:attrName>style.visibility</p:attrName>
                                        </p:attrNameLst>
                                      </p:cBhvr>
                                      <p:to>
                                        <p:strVal val="visible"/>
                                      </p:to>
                                    </p:set>
                                    <p:animEffect transition="in" filter="wipe(left)">
                                      <p:cBhvr>
                                        <p:cTn id="41" dur="500"/>
                                        <p:tgtEl>
                                          <p:spTgt spid="89090">
                                            <p:txEl>
                                              <p:pRg st="10" end="10"/>
                                            </p:txEl>
                                          </p:spTgt>
                                        </p:tgtEl>
                                      </p:cBhvr>
                                    </p:animEffect>
                                  </p:childTnLst>
                                </p:cTn>
                              </p:par>
                            </p:childTnLst>
                          </p:cTn>
                        </p:par>
                        <p:par>
                          <p:cTn id="42" fill="hold" nodeType="afterGroup">
                            <p:stCondLst>
                              <p:cond delay="2000"/>
                            </p:stCondLst>
                            <p:childTnLst>
                              <p:par>
                                <p:cTn id="43" presetID="22" presetClass="entr" presetSubtype="8" fill="hold" nodeType="afterEffect">
                                  <p:stCondLst>
                                    <p:cond delay="0"/>
                                  </p:stCondLst>
                                  <p:childTnLst>
                                    <p:set>
                                      <p:cBhvr>
                                        <p:cTn id="44" dur="1" fill="hold">
                                          <p:stCondLst>
                                            <p:cond delay="0"/>
                                          </p:stCondLst>
                                        </p:cTn>
                                        <p:tgtEl>
                                          <p:spTgt spid="89090">
                                            <p:txEl>
                                              <p:pRg st="11" end="11"/>
                                            </p:txEl>
                                          </p:spTgt>
                                        </p:tgtEl>
                                        <p:attrNameLst>
                                          <p:attrName>style.visibility</p:attrName>
                                        </p:attrNameLst>
                                      </p:cBhvr>
                                      <p:to>
                                        <p:strVal val="visible"/>
                                      </p:to>
                                    </p:set>
                                    <p:animEffect transition="in" filter="wipe(left)">
                                      <p:cBhvr>
                                        <p:cTn id="45" dur="500"/>
                                        <p:tgtEl>
                                          <p:spTgt spid="89090">
                                            <p:txEl>
                                              <p:pRg st="11" end="1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89090">
                                            <p:txEl>
                                              <p:pRg st="13" end="13"/>
                                            </p:txEl>
                                          </p:spTgt>
                                        </p:tgtEl>
                                        <p:attrNameLst>
                                          <p:attrName>style.visibility</p:attrName>
                                        </p:attrNameLst>
                                      </p:cBhvr>
                                      <p:to>
                                        <p:strVal val="visible"/>
                                      </p:to>
                                    </p:set>
                                    <p:animEffect transition="in" filter="wipe(left)">
                                      <p:cBhvr>
                                        <p:cTn id="50" dur="500"/>
                                        <p:tgtEl>
                                          <p:spTgt spid="89090">
                                            <p:txEl>
                                              <p:pRg st="13" end="13"/>
                                            </p:txEl>
                                          </p:spTgt>
                                        </p:tgtEl>
                                      </p:cBhvr>
                                    </p:animEffect>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89090">
                                            <p:txEl>
                                              <p:pRg st="14" end="14"/>
                                            </p:txEl>
                                          </p:spTgt>
                                        </p:tgtEl>
                                        <p:attrNameLst>
                                          <p:attrName>style.visibility</p:attrName>
                                        </p:attrNameLst>
                                      </p:cBhvr>
                                      <p:to>
                                        <p:strVal val="visible"/>
                                      </p:to>
                                    </p:set>
                                    <p:animEffect transition="in" filter="wipe(left)">
                                      <p:cBhvr>
                                        <p:cTn id="54" dur="500"/>
                                        <p:tgtEl>
                                          <p:spTgt spid="89090">
                                            <p:txEl>
                                              <p:pRg st="14" end="14"/>
                                            </p:txEl>
                                          </p:spTgt>
                                        </p:tgtEl>
                                      </p:cBhvr>
                                    </p:animEffect>
                                  </p:childTnLst>
                                </p:cTn>
                              </p:par>
                            </p:childTnLst>
                          </p:cTn>
                        </p:par>
                        <p:par>
                          <p:cTn id="55" fill="hold" nodeType="afterGroup">
                            <p:stCondLst>
                              <p:cond delay="1000"/>
                            </p:stCondLst>
                            <p:childTnLst>
                              <p:par>
                                <p:cTn id="56" presetID="22" presetClass="entr" presetSubtype="8" fill="hold" nodeType="afterEffect">
                                  <p:stCondLst>
                                    <p:cond delay="0"/>
                                  </p:stCondLst>
                                  <p:childTnLst>
                                    <p:set>
                                      <p:cBhvr>
                                        <p:cTn id="57" dur="1" fill="hold">
                                          <p:stCondLst>
                                            <p:cond delay="0"/>
                                          </p:stCondLst>
                                        </p:cTn>
                                        <p:tgtEl>
                                          <p:spTgt spid="89090">
                                            <p:txEl>
                                              <p:pRg st="15" end="15"/>
                                            </p:txEl>
                                          </p:spTgt>
                                        </p:tgtEl>
                                        <p:attrNameLst>
                                          <p:attrName>style.visibility</p:attrName>
                                        </p:attrNameLst>
                                      </p:cBhvr>
                                      <p:to>
                                        <p:strVal val="visible"/>
                                      </p:to>
                                    </p:set>
                                    <p:animEffect transition="in" filter="wipe(left)">
                                      <p:cBhvr>
                                        <p:cTn id="58" dur="500"/>
                                        <p:tgtEl>
                                          <p:spTgt spid="89090">
                                            <p:txEl>
                                              <p:pRg st="15" end="15"/>
                                            </p:tx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89090">
                                            <p:txEl>
                                              <p:pRg st="16" end="16"/>
                                            </p:txEl>
                                          </p:spTgt>
                                        </p:tgtEl>
                                        <p:attrNameLst>
                                          <p:attrName>style.visibility</p:attrName>
                                        </p:attrNameLst>
                                      </p:cBhvr>
                                      <p:to>
                                        <p:strVal val="visible"/>
                                      </p:to>
                                    </p:set>
                                    <p:animEffect transition="in" filter="wipe(left)">
                                      <p:cBhvr>
                                        <p:cTn id="61" dur="500"/>
                                        <p:tgtEl>
                                          <p:spTgt spid="8909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ChangeArrowheads="1"/>
          </p:cNvSpPr>
          <p:nvPr/>
        </p:nvSpPr>
        <p:spPr bwMode="auto">
          <a:xfrm>
            <a:off x="406400" y="1447800"/>
            <a:ext cx="8072438"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RULE 5 - THE OFFICIALS</a:t>
            </a:r>
            <a:r>
              <a:rPr lang="en-US" sz="2400" i="1" dirty="0">
                <a:solidFill>
                  <a:srgbClr val="0000A0"/>
                </a:solidFill>
                <a:latin typeface="Dutch"/>
              </a:rPr>
              <a:t> </a:t>
            </a:r>
            <a:r>
              <a:rPr lang="en-US" sz="2400" i="1" dirty="0">
                <a:solidFill>
                  <a:srgbClr val="0000A0"/>
                </a:solidFill>
                <a:effectLst>
                  <a:outerShdw blurRad="38100" dist="38100" dir="2700000" algn="tl">
                    <a:srgbClr val="C0C0C0"/>
                  </a:outerShdw>
                </a:effectLst>
                <a:latin typeface="Dutch"/>
              </a:rPr>
              <a:t>(</a:t>
            </a:r>
            <a:r>
              <a:rPr lang="en-US" sz="2400" i="1" u="sng" dirty="0">
                <a:solidFill>
                  <a:srgbClr val="0000A0"/>
                </a:solidFill>
                <a:effectLst>
                  <a:outerShdw blurRad="38100" dist="38100" dir="2700000" algn="tl">
                    <a:srgbClr val="C0C0C0"/>
                  </a:outerShdw>
                </a:effectLst>
                <a:latin typeface="Dutch"/>
              </a:rPr>
              <a:t>PRE-GAME CONFERENCE</a:t>
            </a:r>
            <a:r>
              <a:rPr lang="en-US" sz="2400" i="1" dirty="0">
                <a:solidFill>
                  <a:srgbClr val="0000A0"/>
                </a:solidFill>
                <a:effectLst>
                  <a:outerShdw blurRad="38100" dist="38100" dir="2700000" algn="tl">
                    <a:srgbClr val="C0C0C0"/>
                  </a:outerShdw>
                </a:effectLst>
                <a:latin typeface="Dutch"/>
              </a:rPr>
              <a:t>)</a:t>
            </a:r>
            <a:r>
              <a:rPr lang="en-US" sz="2400" b="0" i="1" dirty="0">
                <a:solidFill>
                  <a:srgbClr val="0000A0"/>
                </a:solidFill>
                <a:effectLst>
                  <a:outerShdw blurRad="38100" dist="38100" dir="2700000" algn="tl">
                    <a:srgbClr val="C0C0C0"/>
                  </a:outerShdw>
                </a:effectLst>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5" name="Content Placeholder 2">
            <a:extLst>
              <a:ext uri="{FF2B5EF4-FFF2-40B4-BE49-F238E27FC236}">
                <a16:creationId xmlns:a16="http://schemas.microsoft.com/office/drawing/2014/main" id="{DB2F6E8E-20AB-4895-824B-03165AA4EFDB}"/>
              </a:ext>
            </a:extLst>
          </p:cNvPr>
          <p:cNvSpPr txBox="1">
            <a:spLocks noChangeArrowheads="1"/>
          </p:cNvSpPr>
          <p:nvPr/>
        </p:nvSpPr>
        <p:spPr>
          <a:xfrm>
            <a:off x="658813" y="5049838"/>
            <a:ext cx="7875587" cy="14271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 typeface="Wingdings" panose="05000000000000000000" pitchFamily="2" charset="2"/>
              <a:buNone/>
            </a:pPr>
            <a:r>
              <a:rPr lang="en-US" altLang="en-US" sz="2800" b="1" kern="0" dirty="0"/>
              <a:t>The site administrator should indicate his/her general location for the contest so that the referees know where to look if there is a need.</a:t>
            </a:r>
            <a:endParaRPr lang="en-US" altLang="en-US" sz="2800" b="0" kern="0" dirty="0"/>
          </a:p>
        </p:txBody>
      </p:sp>
      <p:pic>
        <p:nvPicPr>
          <p:cNvPr id="7" name="Picture 5">
            <a:extLst>
              <a:ext uri="{FF2B5EF4-FFF2-40B4-BE49-F238E27FC236}">
                <a16:creationId xmlns:a16="http://schemas.microsoft.com/office/drawing/2014/main" id="{5B4F534E-C8DD-4FEE-B42E-4F9D6EFAE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1905000"/>
            <a:ext cx="6986587"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ChangeArrowheads="1"/>
          </p:cNvSpPr>
          <p:nvPr/>
        </p:nvSpPr>
        <p:spPr bwMode="auto">
          <a:xfrm>
            <a:off x="406400" y="1657350"/>
            <a:ext cx="8072438"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RULE 5 - THE OFFICIALS</a:t>
            </a:r>
            <a:r>
              <a:rPr lang="en-US" sz="2400" i="1" dirty="0">
                <a:solidFill>
                  <a:srgbClr val="0000A0"/>
                </a:solidFill>
                <a:latin typeface="Dutch"/>
              </a:rPr>
              <a:t> </a:t>
            </a:r>
            <a:r>
              <a:rPr lang="en-US" sz="2400" i="1" dirty="0">
                <a:solidFill>
                  <a:srgbClr val="0000A0"/>
                </a:solidFill>
                <a:effectLst>
                  <a:outerShdw blurRad="38100" dist="38100" dir="2700000" algn="tl">
                    <a:srgbClr val="C0C0C0"/>
                  </a:outerShdw>
                </a:effectLst>
                <a:latin typeface="Dutch"/>
              </a:rPr>
              <a:t>(</a:t>
            </a:r>
            <a:r>
              <a:rPr lang="en-US" sz="2400" i="1" u="sng" dirty="0">
                <a:solidFill>
                  <a:srgbClr val="0000A0"/>
                </a:solidFill>
                <a:effectLst>
                  <a:outerShdw blurRad="38100" dist="38100" dir="2700000" algn="tl">
                    <a:srgbClr val="C0C0C0"/>
                  </a:outerShdw>
                </a:effectLst>
                <a:latin typeface="Dutch"/>
              </a:rPr>
              <a:t>PRE-GAME CONFERENCE</a:t>
            </a:r>
            <a:r>
              <a:rPr lang="en-US" sz="2400" i="1" dirty="0">
                <a:solidFill>
                  <a:srgbClr val="0000A0"/>
                </a:solidFill>
                <a:effectLst>
                  <a:outerShdw blurRad="38100" dist="38100" dir="2700000" algn="tl">
                    <a:srgbClr val="C0C0C0"/>
                  </a:outerShdw>
                </a:effectLst>
                <a:latin typeface="Dutch"/>
              </a:rPr>
              <a:t>)</a:t>
            </a:r>
            <a:r>
              <a:rPr lang="en-US" sz="2400" b="0" i="1" dirty="0">
                <a:solidFill>
                  <a:srgbClr val="0000A0"/>
                </a:solidFill>
                <a:effectLst>
                  <a:outerShdw blurRad="38100" dist="38100" dir="2700000" algn="tl">
                    <a:srgbClr val="C0C0C0"/>
                  </a:outerShdw>
                </a:effectLst>
                <a:latin typeface="Dutch"/>
              </a:rPr>
              <a:t> </a:t>
            </a:r>
          </a:p>
        </p:txBody>
      </p:sp>
      <p:sp>
        <p:nvSpPr>
          <p:cNvPr id="205830" name="Text Box 6"/>
          <p:cNvSpPr txBox="1">
            <a:spLocks noChangeArrowheads="1"/>
          </p:cNvSpPr>
          <p:nvPr/>
        </p:nvSpPr>
        <p:spPr bwMode="auto">
          <a:xfrm>
            <a:off x="533400" y="2667000"/>
            <a:ext cx="80772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0000FF"/>
              </a:buClr>
              <a:buSzPct val="120000"/>
              <a:buFont typeface="Symbol" panose="05050102010706020507" pitchFamily="18" charset="2"/>
              <a:buChar char="·"/>
            </a:pPr>
            <a:r>
              <a:rPr lang="en-US" altLang="en-US" sz="2000" dirty="0"/>
              <a:t>ARE YOUR PLAYERS PROPERLY AND LEGALLY EQUIPPED?</a:t>
            </a:r>
          </a:p>
          <a:p>
            <a:pPr eaLnBrk="1" hangingPunct="1">
              <a:spcBef>
                <a:spcPct val="0"/>
              </a:spcBef>
              <a:buClr>
                <a:srgbClr val="0000FF"/>
              </a:buClr>
              <a:buSzPct val="120000"/>
              <a:buFont typeface="Symbol" panose="05050102010706020507" pitchFamily="18" charset="2"/>
              <a:buChar char="·"/>
            </a:pPr>
            <a:endParaRPr lang="en-US" altLang="en-US" sz="2000" dirty="0"/>
          </a:p>
          <a:p>
            <a:pPr eaLnBrk="1" hangingPunct="1">
              <a:spcBef>
                <a:spcPct val="0"/>
              </a:spcBef>
              <a:buClr>
                <a:srgbClr val="0000FF"/>
              </a:buClr>
              <a:buSzPct val="120000"/>
              <a:buFont typeface="Symbol" panose="05050102010706020507" pitchFamily="18" charset="2"/>
              <a:buChar char="·"/>
            </a:pPr>
            <a:r>
              <a:rPr lang="en-US" altLang="en-US" sz="2000" dirty="0"/>
              <a:t>REMIND THE HEAD COACHES AND CAPTAINS THAT NFHS &amp; GHSA EMPHASIZES GOOD SPORTSMANSHIP</a:t>
            </a:r>
          </a:p>
          <a:p>
            <a:pPr lvl="3" eaLnBrk="1" hangingPunct="1">
              <a:spcBef>
                <a:spcPct val="0"/>
              </a:spcBef>
              <a:buFontTx/>
              <a:buNone/>
            </a:pPr>
            <a:endParaRPr lang="en-US" altLang="en-US" dirty="0"/>
          </a:p>
          <a:p>
            <a:pPr eaLnBrk="1" hangingPunct="1">
              <a:spcBef>
                <a:spcPct val="0"/>
              </a:spcBef>
              <a:buClr>
                <a:srgbClr val="0000FF"/>
              </a:buClr>
              <a:buSzPct val="120000"/>
              <a:buFont typeface="Symbol" panose="05050102010706020507" pitchFamily="18" charset="2"/>
              <a:buChar char="·"/>
            </a:pPr>
            <a:r>
              <a:rPr lang="en-US" altLang="en-US" sz="2000" dirty="0"/>
              <a:t>CONDUCT A COIN-TOSS 5 MINUTES BEFORE START OF PLAY</a:t>
            </a:r>
          </a:p>
          <a:p>
            <a:pPr lvl="1" eaLnBrk="1" hangingPunct="1">
              <a:spcBef>
                <a:spcPct val="0"/>
              </a:spcBef>
              <a:buClr>
                <a:srgbClr val="0000FF"/>
              </a:buClr>
              <a:buSzPct val="120000"/>
              <a:buFont typeface="Symbol" panose="05050102010706020507" pitchFamily="18" charset="2"/>
              <a:buChar char="·"/>
            </a:pPr>
            <a:r>
              <a:rPr lang="en-US" altLang="en-US" sz="1600" dirty="0"/>
              <a:t>THE WINNER OF THE COIN TOSS HAS THE SAME OPTIONS AS FIFA</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5830">
                                            <p:txEl>
                                              <p:pRg st="0" end="0"/>
                                            </p:txEl>
                                          </p:spTgt>
                                        </p:tgtEl>
                                        <p:attrNameLst>
                                          <p:attrName>style.visibility</p:attrName>
                                        </p:attrNameLst>
                                      </p:cBhvr>
                                      <p:to>
                                        <p:strVal val="visible"/>
                                      </p:to>
                                    </p:set>
                                    <p:animEffect transition="in" filter="wipe(left)">
                                      <p:cBhvr>
                                        <p:cTn id="7" dur="500"/>
                                        <p:tgtEl>
                                          <p:spTgt spid="2058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05830">
                                            <p:txEl>
                                              <p:pRg st="2" end="2"/>
                                            </p:txEl>
                                          </p:spTgt>
                                        </p:tgtEl>
                                        <p:attrNameLst>
                                          <p:attrName>style.visibility</p:attrName>
                                        </p:attrNameLst>
                                      </p:cBhvr>
                                      <p:to>
                                        <p:strVal val="visible"/>
                                      </p:to>
                                    </p:set>
                                    <p:animEffect transition="in" filter="wipe(left)">
                                      <p:cBhvr>
                                        <p:cTn id="12" dur="500"/>
                                        <p:tgtEl>
                                          <p:spTgt spid="20583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05830">
                                            <p:txEl>
                                              <p:pRg st="4" end="4"/>
                                            </p:txEl>
                                          </p:spTgt>
                                        </p:tgtEl>
                                        <p:attrNameLst>
                                          <p:attrName>style.visibility</p:attrName>
                                        </p:attrNameLst>
                                      </p:cBhvr>
                                      <p:to>
                                        <p:strVal val="visible"/>
                                      </p:to>
                                    </p:set>
                                    <p:animEffect transition="in" filter="wipe(left)">
                                      <p:cBhvr>
                                        <p:cTn id="17" dur="500"/>
                                        <p:tgtEl>
                                          <p:spTgt spid="20583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830">
                                            <p:txEl>
                                              <p:pRg st="5" end="5"/>
                                            </p:txEl>
                                          </p:spTgt>
                                        </p:tgtEl>
                                        <p:attrNameLst>
                                          <p:attrName>style.visibility</p:attrName>
                                        </p:attrNameLst>
                                      </p:cBhvr>
                                      <p:to>
                                        <p:strVal val="visible"/>
                                      </p:to>
                                    </p:set>
                                    <p:animEffect transition="in" filter="wipe(left)">
                                      <p:cBhvr>
                                        <p:cTn id="22" dur="500"/>
                                        <p:tgtEl>
                                          <p:spTgt spid="2058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ChangeArrowheads="1"/>
          </p:cNvSpPr>
          <p:nvPr/>
        </p:nvSpPr>
        <p:spPr bwMode="auto">
          <a:xfrm>
            <a:off x="406400" y="144780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pic>
        <p:nvPicPr>
          <p:cNvPr id="149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081213"/>
            <a:ext cx="615791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143000"/>
            <a:ext cx="8509000" cy="914400"/>
          </a:xfrm>
        </p:spPr>
        <p:txBody>
          <a:bodyPr/>
          <a:lstStyle/>
          <a:p>
            <a:r>
              <a:rPr lang="en-US" sz="4000" b="1" dirty="0">
                <a:solidFill>
                  <a:srgbClr val="000099"/>
                </a:solidFill>
                <a:effectLst>
                  <a:outerShdw blurRad="38100" dist="38100" dir="2700000" algn="tl">
                    <a:srgbClr val="000000">
                      <a:alpha val="43137"/>
                    </a:srgbClr>
                  </a:outerShdw>
                </a:effectLst>
                <a:latin typeface="Dutch"/>
              </a:rPr>
              <a:t>Team Member Equipment Check</a:t>
            </a:r>
          </a:p>
        </p:txBody>
      </p:sp>
      <p:sp>
        <p:nvSpPr>
          <p:cNvPr id="5" name="Rectangle 2"/>
          <p:cNvSpPr txBox="1">
            <a:spLocks noChangeArrowheads="1"/>
          </p:cNvSpPr>
          <p:nvPr/>
        </p:nvSpPr>
        <p:spPr>
          <a:xfrm>
            <a:off x="671513" y="112059"/>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a:solidFill>
                  <a:srgbClr val="000099"/>
                </a:solidFill>
                <a:effectLst>
                  <a:outerShdw blurRad="38100" dist="38100" dir="2700000" algn="tl">
                    <a:srgbClr val="C0C0C0"/>
                  </a:outerShdw>
                </a:effectLst>
              </a:rPr>
              <a:t>FEDERATION DIFFERENCES</a:t>
            </a:r>
          </a:p>
        </p:txBody>
      </p:sp>
      <p:sp>
        <p:nvSpPr>
          <p:cNvPr id="7" name="Content Placeholder 2"/>
          <p:cNvSpPr>
            <a:spLocks noGrp="1"/>
          </p:cNvSpPr>
          <p:nvPr>
            <p:ph idx="1"/>
          </p:nvPr>
        </p:nvSpPr>
        <p:spPr>
          <a:xfrm>
            <a:off x="-1" y="2057400"/>
            <a:ext cx="4038600" cy="4648200"/>
          </a:xfrm>
        </p:spPr>
        <p:txBody>
          <a:bodyPr/>
          <a:lstStyle/>
          <a:p>
            <a:pPr marL="0" indent="0">
              <a:buNone/>
            </a:pPr>
            <a:r>
              <a:rPr lang="en-US" sz="2800" dirty="0">
                <a:effectLst>
                  <a:outerShdw blurRad="38100" dist="38100" dir="2700000" algn="tl">
                    <a:srgbClr val="000000">
                      <a:alpha val="43137"/>
                    </a:srgbClr>
                  </a:outerShdw>
                </a:effectLst>
              </a:rPr>
              <a:t>Because of the number of recent rule changes involving uniforms and equipment, officials are encouraged to informally check the equipment of team members before the game to prevent possible player-equipment violations.</a:t>
            </a:r>
          </a:p>
        </p:txBody>
      </p:sp>
      <p:pic>
        <p:nvPicPr>
          <p:cNvPr id="8" name="Picture 7"/>
          <p:cNvPicPr>
            <a:picLocks noChangeAspect="1"/>
          </p:cNvPicPr>
          <p:nvPr/>
        </p:nvPicPr>
        <p:blipFill>
          <a:blip r:embed="rId3"/>
          <a:stretch>
            <a:fillRect/>
          </a:stretch>
        </p:blipFill>
        <p:spPr>
          <a:xfrm>
            <a:off x="4343401" y="2489200"/>
            <a:ext cx="4495800" cy="3759200"/>
          </a:xfrm>
          <a:prstGeom prst="rect">
            <a:avLst/>
          </a:prstGeom>
        </p:spPr>
      </p:pic>
    </p:spTree>
    <p:extLst>
      <p:ext uri="{BB962C8B-B14F-4D97-AF65-F5344CB8AC3E}">
        <p14:creationId xmlns:p14="http://schemas.microsoft.com/office/powerpoint/2010/main" val="19305047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ChangeArrowheads="1"/>
          </p:cNvSpPr>
          <p:nvPr/>
        </p:nvSpPr>
        <p:spPr bwMode="auto">
          <a:xfrm>
            <a:off x="406400" y="144780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pic>
        <p:nvPicPr>
          <p:cNvPr id="153603" name="Picture 4" descr="Pag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90738"/>
            <a:ext cx="63928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3"/>
          <p:cNvSpPr>
            <a:spLocks noChangeArrowheads="1"/>
          </p:cNvSpPr>
          <p:nvPr/>
        </p:nvSpPr>
        <p:spPr bwMode="auto">
          <a:xfrm>
            <a:off x="406400" y="1657350"/>
            <a:ext cx="8815388"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RULE 5 - THE OFFICIALS</a:t>
            </a:r>
            <a:r>
              <a:rPr lang="en-US" sz="2400" i="1" dirty="0">
                <a:solidFill>
                  <a:srgbClr val="0000A0"/>
                </a:solidFill>
                <a:latin typeface="Dutch"/>
              </a:rPr>
              <a:t> </a:t>
            </a:r>
            <a:r>
              <a:rPr lang="en-US" sz="2400" i="1" dirty="0">
                <a:solidFill>
                  <a:srgbClr val="0000A0"/>
                </a:solidFill>
                <a:effectLst>
                  <a:outerShdw blurRad="38100" dist="38100" dir="2700000" algn="tl">
                    <a:srgbClr val="C0C0C0"/>
                  </a:outerShdw>
                </a:effectLst>
                <a:latin typeface="Dutch"/>
              </a:rPr>
              <a:t>(SPORTSMANSHIP STATEMENT)</a:t>
            </a:r>
            <a:r>
              <a:rPr lang="en-US" sz="2400" b="0" i="1" dirty="0">
                <a:solidFill>
                  <a:srgbClr val="0000A0"/>
                </a:solidFill>
                <a:effectLst>
                  <a:outerShdw blurRad="38100" dist="38100" dir="2700000" algn="tl">
                    <a:srgbClr val="C0C0C0"/>
                  </a:outerShdw>
                </a:effectLst>
                <a:latin typeface="Dutch"/>
              </a:rPr>
              <a:t> </a:t>
            </a:r>
          </a:p>
        </p:txBody>
      </p:sp>
      <p:sp>
        <p:nvSpPr>
          <p:cNvPr id="207876" name="Text Box 4"/>
          <p:cNvSpPr txBox="1">
            <a:spLocks noChangeArrowheads="1"/>
          </p:cNvSpPr>
          <p:nvPr/>
        </p:nvSpPr>
        <p:spPr bwMode="auto">
          <a:xfrm>
            <a:off x="533400" y="2286000"/>
            <a:ext cx="8077200" cy="2554545"/>
          </a:xfrm>
          <a:prstGeom prst="rect">
            <a:avLst/>
          </a:prstGeom>
          <a:noFill/>
          <a:ln w="9525" algn="ctr">
            <a:noFill/>
            <a:miter lim="800000"/>
            <a:headEnd/>
            <a:tailEnd/>
          </a:ln>
          <a:effectLst/>
        </p:spPr>
        <p:txBody>
          <a:bodyPr>
            <a:spAutoFit/>
          </a:bodyPr>
          <a:lstStyle/>
          <a:p>
            <a:pPr marL="285750" indent="-285750" eaLnBrk="1" hangingPunct="1">
              <a:defRPr/>
            </a:pPr>
            <a:r>
              <a:rPr lang="en-US" sz="2000" i="1" dirty="0">
                <a:solidFill>
                  <a:schemeClr val="tx1"/>
                </a:solidFill>
                <a:effectLst>
                  <a:outerShdw blurRad="38100" dist="38100" dir="2700000" algn="tl">
                    <a:srgbClr val="C0C0C0"/>
                  </a:outerShdw>
                </a:effectLst>
                <a:latin typeface="Times New Roman" pitchFamily="18" charset="0"/>
              </a:rPr>
              <a:t>“The GHSA and its member schools have made a commitment to promote good sportsmanship by student/athletes, coaches, and spectators at all GHSA sanctioned events.  Profanity, degrading remarks, and intimidating actions directed at officials, competitors, or other spectators will not be tolerated, and are grounds for removal from the event site.  Spectators are not allowed to enter the competition area during warm-ups or while the contest is being conducted.  Thank you for your cooperation in the promotion of good sportsmanship at today’s event.”</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7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06400" y="1657350"/>
            <a:ext cx="8529964" cy="461665"/>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GHSA Constitution &amp; By-laws Guidance and Direction for Referees</a:t>
            </a:r>
            <a:endParaRPr lang="en-US" sz="2400" b="0" i="1" dirty="0">
              <a:solidFill>
                <a:srgbClr val="0000A0"/>
              </a:solidFill>
              <a:effectLst>
                <a:outerShdw blurRad="38100" dist="38100" dir="2700000" algn="tl">
                  <a:srgbClr val="C0C0C0"/>
                </a:outerShdw>
              </a:effectLst>
              <a:latin typeface="Dutch"/>
            </a:endParaRPr>
          </a:p>
        </p:txBody>
      </p:sp>
      <p:sp>
        <p:nvSpPr>
          <p:cNvPr id="209925" name="Text Box 5"/>
          <p:cNvSpPr txBox="1">
            <a:spLocks noChangeArrowheads="1"/>
          </p:cNvSpPr>
          <p:nvPr/>
        </p:nvSpPr>
        <p:spPr bwMode="auto">
          <a:xfrm>
            <a:off x="533400" y="2420938"/>
            <a:ext cx="8093075" cy="3785652"/>
          </a:xfrm>
          <a:prstGeom prst="rect">
            <a:avLst/>
          </a:prstGeom>
          <a:noFill/>
          <a:ln w="9525" algn="ctr">
            <a:noFill/>
            <a:miter lim="800000"/>
            <a:headEnd/>
            <a:tailEnd/>
          </a:ln>
          <a:effectLst/>
        </p:spPr>
        <p:txBody>
          <a:bodyPr>
            <a:spAutoFit/>
          </a:bodyPr>
          <a:lstStyle/>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Teams arriving late for a contest by thirty (30) minutes or more shall forfeit the match and shall pay the officials unless prior arrangements are made in a timely manner, and both teams agree to start the game late or reschedule it. </a:t>
            </a:r>
          </a:p>
          <a:p>
            <a:pPr marL="342900" indent="-342900" eaLnBrk="1" hangingPunct="1">
              <a:buClr>
                <a:srgbClr val="0000FF"/>
              </a:buClr>
              <a:buSzPct val="125000"/>
              <a:buFont typeface="Symbol" pitchFamily="18" charset="2"/>
              <a:buChar char="·"/>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Consideration will also be given to emergency situations over which the traveling school has no control. </a:t>
            </a:r>
          </a:p>
          <a:p>
            <a:pPr marL="342900" indent="-342900" eaLnBrk="1" hangingPunct="1">
              <a:buClr>
                <a:srgbClr val="0000FF"/>
              </a:buClr>
              <a:buSzPct val="125000"/>
              <a:buFont typeface="Symbol" pitchFamily="18" charset="2"/>
              <a:buChar char="·"/>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The host school has the responsibility of notifying the officials of these changes.</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57175"/>
            <a:ext cx="7772400" cy="685800"/>
          </a:xfrm>
        </p:spPr>
        <p:txBody>
          <a:bodyPr/>
          <a:lstStyle/>
          <a:p>
            <a:pPr eaLnBrk="1" hangingPunct="1">
              <a:defRPr/>
            </a:pPr>
            <a:r>
              <a:rPr lang="en-US" b="1" dirty="0">
                <a:solidFill>
                  <a:srgbClr val="000099"/>
                </a:solidFill>
                <a:effectLst>
                  <a:outerShdw blurRad="38100" dist="38100" dir="2700000" algn="tl">
                    <a:srgbClr val="C0C0C0"/>
                  </a:outerShdw>
                </a:effectLst>
              </a:rPr>
              <a:t>Pre-game Duties</a:t>
            </a:r>
          </a:p>
        </p:txBody>
      </p:sp>
      <p:pic>
        <p:nvPicPr>
          <p:cNvPr id="20483" name="Picture 5"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1524000"/>
            <a:ext cx="17129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288" y="1524000"/>
            <a:ext cx="17129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109"/>
          <p:cNvSpPr>
            <a:spLocks noChangeArrowheads="1"/>
          </p:cNvSpPr>
          <p:nvPr/>
        </p:nvSpPr>
        <p:spPr bwMode="auto">
          <a:xfrm>
            <a:off x="6096000" y="1143000"/>
            <a:ext cx="2667000" cy="426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0486" name="Line 110"/>
          <p:cNvSpPr>
            <a:spLocks noChangeShapeType="1"/>
          </p:cNvSpPr>
          <p:nvPr/>
        </p:nvSpPr>
        <p:spPr bwMode="auto">
          <a:xfrm>
            <a:off x="6096000" y="17526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87" name="Line 111"/>
          <p:cNvSpPr>
            <a:spLocks noChangeShapeType="1"/>
          </p:cNvSpPr>
          <p:nvPr/>
        </p:nvSpPr>
        <p:spPr bwMode="auto">
          <a:xfrm>
            <a:off x="6096000" y="21336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88" name="Text Box 112"/>
          <p:cNvSpPr txBox="1">
            <a:spLocks noChangeArrowheads="1"/>
          </p:cNvSpPr>
          <p:nvPr/>
        </p:nvSpPr>
        <p:spPr bwMode="auto">
          <a:xfrm>
            <a:off x="6696075" y="1219200"/>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dirty="0"/>
              <a:t>Check List</a:t>
            </a:r>
          </a:p>
        </p:txBody>
      </p:sp>
      <p:sp>
        <p:nvSpPr>
          <p:cNvPr id="20489" name="Line 113"/>
          <p:cNvSpPr>
            <a:spLocks noChangeShapeType="1"/>
          </p:cNvSpPr>
          <p:nvPr/>
        </p:nvSpPr>
        <p:spPr bwMode="auto">
          <a:xfrm>
            <a:off x="6096000" y="25146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0" name="Line 114"/>
          <p:cNvSpPr>
            <a:spLocks noChangeShapeType="1"/>
          </p:cNvSpPr>
          <p:nvPr/>
        </p:nvSpPr>
        <p:spPr bwMode="auto">
          <a:xfrm>
            <a:off x="6096000" y="30480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1" name="Line 115"/>
          <p:cNvSpPr>
            <a:spLocks noChangeShapeType="1"/>
          </p:cNvSpPr>
          <p:nvPr/>
        </p:nvSpPr>
        <p:spPr bwMode="auto">
          <a:xfrm>
            <a:off x="6096000" y="3429000"/>
            <a:ext cx="266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2" name="Text Box 116"/>
          <p:cNvSpPr txBox="1">
            <a:spLocks noChangeArrowheads="1"/>
          </p:cNvSpPr>
          <p:nvPr/>
        </p:nvSpPr>
        <p:spPr bwMode="auto">
          <a:xfrm>
            <a:off x="6553200" y="1819275"/>
            <a:ext cx="179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Pre-game Conference</a:t>
            </a:r>
            <a:r>
              <a:rPr lang="en-US" altLang="en-US" sz="1200" dirty="0"/>
              <a:t> </a:t>
            </a:r>
          </a:p>
        </p:txBody>
      </p:sp>
      <p:sp>
        <p:nvSpPr>
          <p:cNvPr id="20493" name="Text Box 117"/>
          <p:cNvSpPr txBox="1">
            <a:spLocks noChangeArrowheads="1"/>
          </p:cNvSpPr>
          <p:nvPr/>
        </p:nvSpPr>
        <p:spPr bwMode="auto">
          <a:xfrm>
            <a:off x="6553200" y="2543175"/>
            <a:ext cx="222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Instructor scorers, Timers, and Assistant Referees</a:t>
            </a:r>
            <a:r>
              <a:rPr lang="en-US" altLang="en-US" sz="1200" b="0" dirty="0"/>
              <a:t> </a:t>
            </a:r>
          </a:p>
        </p:txBody>
      </p:sp>
      <p:sp>
        <p:nvSpPr>
          <p:cNvPr id="20494" name="Text Box 118"/>
          <p:cNvSpPr txBox="1">
            <a:spLocks noChangeArrowheads="1"/>
          </p:cNvSpPr>
          <p:nvPr/>
        </p:nvSpPr>
        <p:spPr bwMode="auto">
          <a:xfrm>
            <a:off x="6553200" y="2189163"/>
            <a:ext cx="1938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rPr>
              <a:t>Field Markings and Nets</a:t>
            </a:r>
          </a:p>
        </p:txBody>
      </p:sp>
      <p:sp>
        <p:nvSpPr>
          <p:cNvPr id="20495" name="Line 119"/>
          <p:cNvSpPr>
            <a:spLocks noChangeShapeType="1"/>
          </p:cNvSpPr>
          <p:nvPr/>
        </p:nvSpPr>
        <p:spPr bwMode="auto">
          <a:xfrm>
            <a:off x="6096000" y="3427413"/>
            <a:ext cx="2667000"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6" name="Line 120"/>
          <p:cNvSpPr>
            <a:spLocks noChangeShapeType="1"/>
          </p:cNvSpPr>
          <p:nvPr/>
        </p:nvSpPr>
        <p:spPr bwMode="auto">
          <a:xfrm>
            <a:off x="6096000" y="38100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7" name="Line 121"/>
          <p:cNvSpPr>
            <a:spLocks noChangeShapeType="1"/>
          </p:cNvSpPr>
          <p:nvPr/>
        </p:nvSpPr>
        <p:spPr bwMode="auto">
          <a:xfrm>
            <a:off x="6096000" y="41910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8" name="Text Box 122"/>
          <p:cNvSpPr txBox="1">
            <a:spLocks noChangeArrowheads="1"/>
          </p:cNvSpPr>
          <p:nvPr/>
        </p:nvSpPr>
        <p:spPr bwMode="auto">
          <a:xfrm>
            <a:off x="6553200" y="3097213"/>
            <a:ext cx="17351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Equipment of players</a:t>
            </a:r>
            <a:endParaRPr lang="en-US" altLang="en-US" sz="1200" dirty="0"/>
          </a:p>
        </p:txBody>
      </p:sp>
      <p:sp>
        <p:nvSpPr>
          <p:cNvPr id="20499" name="Text Box 123"/>
          <p:cNvSpPr txBox="1">
            <a:spLocks noChangeArrowheads="1"/>
          </p:cNvSpPr>
          <p:nvPr/>
        </p:nvSpPr>
        <p:spPr bwMode="auto">
          <a:xfrm>
            <a:off x="6553200" y="3486150"/>
            <a:ext cx="1784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Goalkeepers’ Jerseys</a:t>
            </a:r>
            <a:r>
              <a:rPr lang="en-US" altLang="en-US" sz="1200" dirty="0"/>
              <a:t> </a:t>
            </a:r>
          </a:p>
        </p:txBody>
      </p:sp>
      <p:sp>
        <p:nvSpPr>
          <p:cNvPr id="20500" name="Text Box 124"/>
          <p:cNvSpPr txBox="1">
            <a:spLocks noChangeArrowheads="1"/>
          </p:cNvSpPr>
          <p:nvPr/>
        </p:nvSpPr>
        <p:spPr bwMode="auto">
          <a:xfrm>
            <a:off x="6553200" y="3867150"/>
            <a:ext cx="1609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Captains’ Numbers</a:t>
            </a:r>
            <a:r>
              <a:rPr lang="en-US" altLang="en-US" sz="1200" dirty="0"/>
              <a:t> </a:t>
            </a:r>
          </a:p>
        </p:txBody>
      </p:sp>
      <p:sp>
        <p:nvSpPr>
          <p:cNvPr id="20501" name="Line 125"/>
          <p:cNvSpPr>
            <a:spLocks noChangeShapeType="1"/>
          </p:cNvSpPr>
          <p:nvPr/>
        </p:nvSpPr>
        <p:spPr bwMode="auto">
          <a:xfrm>
            <a:off x="6553200" y="1752600"/>
            <a:ext cx="0" cy="3657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0502" name="Picture 126" descr="j018558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7888" y="4454525"/>
            <a:ext cx="6969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406400" y="1657350"/>
            <a:ext cx="8529964" cy="461665"/>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GHSA Constitution &amp; By-laws Guidance and Direction for Referees</a:t>
            </a:r>
            <a:endParaRPr lang="en-US" sz="2400" b="0" i="1" dirty="0">
              <a:solidFill>
                <a:srgbClr val="0000A0"/>
              </a:solidFill>
              <a:effectLst>
                <a:outerShdw blurRad="38100" dist="38100" dir="2700000" algn="tl">
                  <a:srgbClr val="C0C0C0"/>
                </a:outerShdw>
              </a:effectLst>
              <a:latin typeface="Dutch"/>
            </a:endParaRPr>
          </a:p>
        </p:txBody>
      </p:sp>
      <p:sp>
        <p:nvSpPr>
          <p:cNvPr id="211972" name="Text Box 4"/>
          <p:cNvSpPr txBox="1">
            <a:spLocks noChangeArrowheads="1"/>
          </p:cNvSpPr>
          <p:nvPr/>
        </p:nvSpPr>
        <p:spPr bwMode="auto">
          <a:xfrm>
            <a:off x="533400" y="2420938"/>
            <a:ext cx="8093075" cy="2647950"/>
          </a:xfrm>
          <a:prstGeom prst="rect">
            <a:avLst/>
          </a:prstGeom>
          <a:noFill/>
          <a:ln w="9525" algn="ctr">
            <a:noFill/>
            <a:miter lim="800000"/>
            <a:headEnd/>
            <a:tailEnd/>
          </a:ln>
          <a:effectLst/>
        </p:spPr>
        <p:txBody>
          <a:bodyPr>
            <a:spAutoFit/>
          </a:bodyPr>
          <a:lstStyle/>
          <a:p>
            <a:pPr marL="342900" indent="-342900" eaLnBrk="1" hangingPunct="1">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The “Host School” must provide a private and secure area for the game officials to meet prior and following the contest.</a:t>
            </a:r>
          </a:p>
          <a:p>
            <a:pPr marL="342900" indent="-342900" eaLnBrk="1" hangingPunct="1">
              <a:buClr>
                <a:srgbClr val="0000FF"/>
              </a:buClr>
              <a:buSzPct val="125000"/>
              <a:buFont typeface="Symbol" pitchFamily="18" charset="2"/>
              <a:buChar char="·"/>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The “Host School” is responsible to have visible security on site prior to , during, and following each contest until the time the contest officials exited the property.</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406400" y="1219200"/>
            <a:ext cx="8529964" cy="461665"/>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GHSA Constitution &amp; By-laws Guidance and Direction for Referees</a:t>
            </a:r>
            <a:endParaRPr lang="en-US" sz="2400" b="0" i="1" dirty="0">
              <a:solidFill>
                <a:srgbClr val="0000A0"/>
              </a:solidFill>
              <a:effectLst>
                <a:outerShdw blurRad="38100" dist="38100" dir="2700000" algn="tl">
                  <a:srgbClr val="C0C0C0"/>
                </a:outerShdw>
              </a:effectLst>
              <a:latin typeface="Dutch"/>
            </a:endParaRPr>
          </a:p>
        </p:txBody>
      </p:sp>
      <p:sp>
        <p:nvSpPr>
          <p:cNvPr id="211972" name="Text Box 4"/>
          <p:cNvSpPr txBox="1">
            <a:spLocks noChangeArrowheads="1"/>
          </p:cNvSpPr>
          <p:nvPr/>
        </p:nvSpPr>
        <p:spPr bwMode="auto">
          <a:xfrm>
            <a:off x="533400" y="4362271"/>
            <a:ext cx="8093075" cy="1200329"/>
          </a:xfrm>
          <a:prstGeom prst="rect">
            <a:avLst/>
          </a:prstGeom>
          <a:noFill/>
          <a:ln w="9525" algn="ctr">
            <a:noFill/>
            <a:miter lim="800000"/>
            <a:headEnd/>
            <a:tailEnd/>
          </a:ln>
          <a:effectLst/>
        </p:spPr>
        <p:txBody>
          <a:bodyPr>
            <a:spAutoFit/>
          </a:bodyPr>
          <a:lstStyle/>
          <a:p>
            <a:pPr eaLnBrk="1" hangingPunct="1">
              <a:buClr>
                <a:srgbClr val="0000FF"/>
              </a:buClr>
              <a:buSzPct val="125000"/>
              <a:defRPr/>
            </a:pPr>
            <a:r>
              <a:rPr lang="en-US" sz="2400" u="sng" dirty="0"/>
              <a:t>SOCCER</a:t>
            </a:r>
          </a:p>
          <a:p>
            <a:pPr eaLnBrk="1" hangingPunct="1">
              <a:buClr>
                <a:srgbClr val="0000FF"/>
              </a:buClr>
              <a:buSzPct val="125000"/>
              <a:defRPr/>
            </a:pPr>
            <a:endParaRPr lang="en-US" sz="2400" dirty="0"/>
          </a:p>
          <a:p>
            <a:pPr marL="342900" indent="-342900" eaLnBrk="1" hangingPunct="1">
              <a:buClr>
                <a:srgbClr val="0000FF"/>
              </a:buClr>
              <a:buSzPct val="100000"/>
              <a:buFont typeface="Arial" panose="020B0604020202020204" pitchFamily="34" charset="0"/>
              <a:buChar char="•"/>
              <a:defRPr/>
            </a:pPr>
            <a:r>
              <a:rPr lang="en-US" sz="2400" dirty="0"/>
              <a:t>Handle by local associations</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
        <p:nvSpPr>
          <p:cNvPr id="2" name="TextBox 1"/>
          <p:cNvSpPr txBox="1"/>
          <p:nvPr/>
        </p:nvSpPr>
        <p:spPr>
          <a:xfrm>
            <a:off x="762001" y="1771471"/>
            <a:ext cx="8382000" cy="2308324"/>
          </a:xfrm>
          <a:prstGeom prst="rect">
            <a:avLst/>
          </a:prstGeom>
          <a:noFill/>
        </p:spPr>
        <p:txBody>
          <a:bodyPr wrap="square" rtlCol="0">
            <a:spAutoFit/>
          </a:bodyPr>
          <a:lstStyle/>
          <a:p>
            <a:r>
              <a:rPr lang="en-US" sz="2400" dirty="0"/>
              <a:t>The Contest Officials Handbook and Accountability Program is located on the GHSA website under Officials at “</a:t>
            </a:r>
            <a:r>
              <a:rPr lang="en-US" sz="2400" b="0" i="1" dirty="0">
                <a:effectLst>
                  <a:outerShdw blurRad="38100" dist="38100" dir="2700000" algn="tl">
                    <a:srgbClr val="000000">
                      <a:alpha val="43137"/>
                    </a:srgbClr>
                  </a:outerShdw>
                </a:effectLst>
              </a:rPr>
              <a:t>GHSA Contest Officials Handbook and Accountability Program” </a:t>
            </a:r>
            <a:r>
              <a:rPr lang="en-US" sz="2400" b="0" dirty="0"/>
              <a:t>(revised 8/14/19)</a:t>
            </a:r>
            <a:r>
              <a:rPr lang="en-US" sz="2400" dirty="0"/>
              <a:t> </a:t>
            </a:r>
            <a:r>
              <a:rPr lang="en-US" sz="2400" b="0" i="1" dirty="0">
                <a:solidFill>
                  <a:srgbClr val="00B0F0"/>
                </a:solidFill>
                <a:effectLst>
                  <a:outerShdw blurRad="38100" dist="38100" dir="2700000" algn="tl">
                    <a:srgbClr val="000000">
                      <a:alpha val="43137"/>
                    </a:srgbClr>
                  </a:outerShdw>
                </a:effectLst>
              </a:rPr>
              <a:t>https://www.ghsa.net/sites/default/files/documents/officials/Officiating_Handbook_8-14-19.pdf</a:t>
            </a:r>
            <a:endParaRPr lang="en-US" sz="2400" dirty="0">
              <a:solidFill>
                <a:srgbClr val="00B0F0"/>
              </a:solidFill>
            </a:endParaRPr>
          </a:p>
        </p:txBody>
      </p:sp>
    </p:spTree>
    <p:extLst>
      <p:ext uri="{BB962C8B-B14F-4D97-AF65-F5344CB8AC3E}">
        <p14:creationId xmlns:p14="http://schemas.microsoft.com/office/powerpoint/2010/main" val="2217939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06400" y="2733675"/>
            <a:ext cx="8331200" cy="2600325"/>
          </a:xfrm>
          <a:prstGeom prst="rect">
            <a:avLst/>
          </a:prstGeom>
          <a:noFill/>
          <a:ln w="9525">
            <a:noFill/>
            <a:miter lim="800000"/>
            <a:headEnd/>
            <a:tailEnd/>
          </a:ln>
          <a:effectLst/>
        </p:spPr>
        <p:txBody>
          <a:bodyPr>
            <a:spAutoFit/>
          </a:bodyPr>
          <a:lstStyle/>
          <a:p>
            <a:pPr marL="233363" indent="-233363">
              <a:spcBef>
                <a:spcPct val="10000"/>
              </a:spcBef>
              <a:spcAft>
                <a:spcPct val="10000"/>
              </a:spcAft>
              <a:buClr>
                <a:srgbClr val="000099"/>
              </a:buClr>
              <a:buSzPct val="125000"/>
              <a:buFont typeface="Symbol" pitchFamily="18" charset="2"/>
              <a:buChar char="·"/>
              <a:tabLst>
                <a:tab pos="1147763" algn="l"/>
              </a:tabLst>
              <a:defRPr/>
            </a:pPr>
            <a:r>
              <a:rPr lang="en-US" dirty="0">
                <a:solidFill>
                  <a:schemeClr val="tx1"/>
                </a:solidFill>
                <a:effectLst>
                  <a:outerShdw blurRad="38100" dist="38100" dir="2700000" algn="tl">
                    <a:srgbClr val="C0C0C0"/>
                  </a:outerShdw>
                </a:effectLst>
                <a:latin typeface="Times New Roman" pitchFamily="18" charset="0"/>
              </a:rPr>
              <a:t>THESE ARE THE OFFICIAL SIGNALS TO BE USED IN ALL HIGH SCHOOL GAMES</a:t>
            </a:r>
          </a:p>
          <a:p>
            <a:pPr marL="233363" indent="-233363">
              <a:spcBef>
                <a:spcPct val="10000"/>
              </a:spcBef>
              <a:spcAft>
                <a:spcPct val="10000"/>
              </a:spcAft>
              <a:buClr>
                <a:srgbClr val="000099"/>
              </a:buClr>
              <a:buSzPct val="125000"/>
              <a:buFont typeface="Symbol" pitchFamily="18" charset="2"/>
              <a:buChar char="·"/>
              <a:tabLst>
                <a:tab pos="1147763" algn="l"/>
              </a:tabLst>
              <a:defRPr/>
            </a:pPr>
            <a:endParaRPr lang="en-US" dirty="0">
              <a:solidFill>
                <a:schemeClr val="tx1"/>
              </a:solidFill>
              <a:latin typeface="Times New Roman" pitchFamily="18" charset="0"/>
            </a:endParaRPr>
          </a:p>
          <a:p>
            <a:pPr marL="690563" lvl="1" indent="-233363">
              <a:spcBef>
                <a:spcPct val="10000"/>
              </a:spcBef>
              <a:spcAft>
                <a:spcPct val="10000"/>
              </a:spcAft>
              <a:buClr>
                <a:srgbClr val="000099"/>
              </a:buClr>
              <a:buSzPct val="125000"/>
              <a:buFont typeface="Wingdings" pitchFamily="2" charset="2"/>
              <a:buChar char="Ø"/>
              <a:tabLst>
                <a:tab pos="1147763" algn="l"/>
              </a:tabLst>
              <a:defRPr/>
            </a:pPr>
            <a:r>
              <a:rPr lang="en-US" sz="1600" dirty="0">
                <a:solidFill>
                  <a:schemeClr val="tx1"/>
                </a:solidFill>
                <a:effectLst>
                  <a:outerShdw blurRad="38100" dist="38100" dir="2700000" algn="tl">
                    <a:srgbClr val="C0C0C0"/>
                  </a:outerShdw>
                </a:effectLst>
                <a:latin typeface="Times New Roman" pitchFamily="18" charset="0"/>
              </a:rPr>
              <a:t>IN A DUAL SYSTEM GAME, THIS IMPROVES COMMUNICATION BETWEEN OFFICIALS, COACHES, AND THE FANS</a:t>
            </a:r>
          </a:p>
          <a:p>
            <a:pPr marL="690563" lvl="1" indent="-233363">
              <a:spcBef>
                <a:spcPct val="10000"/>
              </a:spcBef>
              <a:spcAft>
                <a:spcPct val="10000"/>
              </a:spcAft>
              <a:buClr>
                <a:srgbClr val="000099"/>
              </a:buClr>
              <a:buSzPct val="125000"/>
              <a:buFont typeface="Wingdings" pitchFamily="2" charset="2"/>
              <a:buChar char="Ø"/>
              <a:tabLst>
                <a:tab pos="1147763" algn="l"/>
              </a:tabLst>
              <a:defRPr/>
            </a:pPr>
            <a:endParaRPr lang="en-US" dirty="0">
              <a:solidFill>
                <a:schemeClr val="tx1"/>
              </a:solidFill>
              <a:latin typeface="Times New Roman" pitchFamily="18" charset="0"/>
            </a:endParaRPr>
          </a:p>
          <a:p>
            <a:pPr marL="690563" lvl="1" indent="-233363">
              <a:spcBef>
                <a:spcPct val="10000"/>
              </a:spcBef>
              <a:spcAft>
                <a:spcPct val="10000"/>
              </a:spcAft>
              <a:buClr>
                <a:srgbClr val="000099"/>
              </a:buClr>
              <a:buSzPct val="125000"/>
              <a:buFont typeface="Wingdings" pitchFamily="2" charset="2"/>
              <a:buChar char="Ø"/>
              <a:tabLst>
                <a:tab pos="1147763" algn="l"/>
              </a:tabLst>
              <a:defRPr/>
            </a:pPr>
            <a:r>
              <a:rPr lang="en-US" sz="1600" dirty="0">
                <a:solidFill>
                  <a:schemeClr val="tx1"/>
                </a:solidFill>
                <a:effectLst>
                  <a:outerShdw blurRad="38100" dist="38100" dir="2700000" algn="tl">
                    <a:srgbClr val="C0C0C0"/>
                  </a:outerShdw>
                </a:effectLst>
                <a:latin typeface="Times New Roman" pitchFamily="18" charset="0"/>
              </a:rPr>
              <a:t>IN A THREE-MAN SYSTEM, THE CENTER IS TO USE THESE SIGNALS</a:t>
            </a:r>
            <a:endParaRPr lang="en-US" sz="1200" dirty="0">
              <a:solidFill>
                <a:schemeClr val="tx1"/>
              </a:solidFill>
              <a:effectLst>
                <a:outerShdw blurRad="38100" dist="38100" dir="2700000" algn="tl">
                  <a:srgbClr val="C0C0C0"/>
                </a:outerShdw>
              </a:effectLst>
              <a:latin typeface="Times New Roman" pitchFamily="18" charset="0"/>
            </a:endParaRPr>
          </a:p>
          <a:p>
            <a:pPr marL="1147763" lvl="2" indent="-233363">
              <a:spcBef>
                <a:spcPct val="10000"/>
              </a:spcBef>
              <a:spcAft>
                <a:spcPct val="10000"/>
              </a:spcAft>
              <a:buClr>
                <a:srgbClr val="000099"/>
              </a:buClr>
              <a:buSzPct val="125000"/>
              <a:buFont typeface="Symbol" pitchFamily="18" charset="2"/>
              <a:buChar char="°"/>
              <a:tabLst>
                <a:tab pos="1147763" algn="l"/>
              </a:tabLst>
              <a:defRPr/>
            </a:pPr>
            <a:r>
              <a:rPr lang="en-US" sz="1400" dirty="0">
                <a:solidFill>
                  <a:schemeClr val="tx1"/>
                </a:solidFill>
                <a:effectLst>
                  <a:outerShdw blurRad="38100" dist="38100" dir="2700000" algn="tl">
                    <a:srgbClr val="C0C0C0"/>
                  </a:outerShdw>
                </a:effectLst>
                <a:latin typeface="Times New Roman" pitchFamily="18" charset="0"/>
              </a:rPr>
              <a:t>THE ASSISTANT REFEREES COULD USE THESE SIGNALS TO DISCRETELY</a:t>
            </a:r>
            <a:r>
              <a:rPr lang="en-US" sz="1400" dirty="0">
                <a:latin typeface="Times New Roman" pitchFamily="18" charset="0"/>
              </a:rPr>
              <a:t> </a:t>
            </a:r>
            <a:r>
              <a:rPr lang="en-US" sz="1400" dirty="0">
                <a:solidFill>
                  <a:schemeClr val="tx1"/>
                </a:solidFill>
                <a:effectLst>
                  <a:outerShdw blurRad="38100" dist="38100" dir="2700000" algn="tl">
                    <a:srgbClr val="C0C0C0"/>
                  </a:outerShdw>
                </a:effectLst>
                <a:latin typeface="Times New Roman" pitchFamily="18" charset="0"/>
              </a:rPr>
              <a:t>COMMUNICATE INFORMATION TO THE CENTER REFEREE</a:t>
            </a:r>
          </a:p>
        </p:txBody>
      </p:sp>
      <p:sp>
        <p:nvSpPr>
          <p:cNvPr id="163843" name="Rectangle 4"/>
          <p:cNvSpPr>
            <a:spLocks noChangeArrowheads="1"/>
          </p:cNvSpPr>
          <p:nvPr/>
        </p:nvSpPr>
        <p:spPr bwMode="auto">
          <a:xfrm>
            <a:off x="406400" y="165735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3058">
                                            <p:txEl>
                                              <p:pRg st="0" end="0"/>
                                            </p:txEl>
                                          </p:spTgt>
                                        </p:tgtEl>
                                        <p:attrNameLst>
                                          <p:attrName>style.visibility</p:attrName>
                                        </p:attrNameLst>
                                      </p:cBhvr>
                                      <p:to>
                                        <p:strVal val="visible"/>
                                      </p:to>
                                    </p:set>
                                    <p:animEffect transition="in" filter="wipe(left)">
                                      <p:cBhvr>
                                        <p:cTn id="7" dur="500"/>
                                        <p:tgtEl>
                                          <p:spTgt spid="17305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3058">
                                            <p:txEl>
                                              <p:pRg st="2" end="2"/>
                                            </p:txEl>
                                          </p:spTgt>
                                        </p:tgtEl>
                                        <p:attrNameLst>
                                          <p:attrName>style.visibility</p:attrName>
                                        </p:attrNameLst>
                                      </p:cBhvr>
                                      <p:to>
                                        <p:strVal val="visible"/>
                                      </p:to>
                                    </p:set>
                                    <p:animEffect transition="in" filter="wipe(left)">
                                      <p:cBhvr>
                                        <p:cTn id="11" dur="500"/>
                                        <p:tgtEl>
                                          <p:spTgt spid="173058">
                                            <p:txEl>
                                              <p:pRg st="2" end="2"/>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3058">
                                            <p:txEl>
                                              <p:pRg st="4" end="4"/>
                                            </p:txEl>
                                          </p:spTgt>
                                        </p:tgtEl>
                                        <p:attrNameLst>
                                          <p:attrName>style.visibility</p:attrName>
                                        </p:attrNameLst>
                                      </p:cBhvr>
                                      <p:to>
                                        <p:strVal val="visible"/>
                                      </p:to>
                                    </p:set>
                                    <p:animEffect transition="in" filter="wipe(left)">
                                      <p:cBhvr>
                                        <p:cTn id="15" dur="500"/>
                                        <p:tgtEl>
                                          <p:spTgt spid="173058">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3058">
                                            <p:txEl>
                                              <p:pRg st="5" end="5"/>
                                            </p:txEl>
                                          </p:spTgt>
                                        </p:tgtEl>
                                        <p:attrNameLst>
                                          <p:attrName>style.visibility</p:attrName>
                                        </p:attrNameLst>
                                      </p:cBhvr>
                                      <p:to>
                                        <p:strVal val="visible"/>
                                      </p:to>
                                    </p:set>
                                    <p:animEffect transition="in" filter="wipe(left)">
                                      <p:cBhvr>
                                        <p:cTn id="19" dur="500"/>
                                        <p:tgtEl>
                                          <p:spTgt spid="1730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052513" y="0"/>
            <a:ext cx="7010400" cy="1219200"/>
          </a:xfrm>
        </p:spPr>
        <p:txBody>
          <a:bodyPr/>
          <a:lstStyle/>
          <a:p>
            <a:pPr eaLnBrk="1" hangingPunct="1">
              <a:defRPr/>
            </a:pPr>
            <a:r>
              <a:rPr lang="en-US" altLang="en-US" sz="4000" b="1" i="1" dirty="0">
                <a:solidFill>
                  <a:srgbClr val="002060"/>
                </a:solidFill>
                <a:effectLst>
                  <a:outerShdw blurRad="38100" dist="38100" dir="2700000" algn="tl">
                    <a:srgbClr val="C0C0C0"/>
                  </a:outerShdw>
                </a:effectLst>
              </a:rPr>
              <a:t>NFHS Official Soccer Signals</a:t>
            </a:r>
            <a:endParaRPr lang="en-US" altLang="en-US" b="1" dirty="0">
              <a:solidFill>
                <a:srgbClr val="002060"/>
              </a:solidFill>
              <a:effectLst>
                <a:outerShdw blurRad="38100" dist="38100" dir="2700000" algn="tl">
                  <a:srgbClr val="C0C0C0"/>
                </a:outerShdw>
              </a:effectLst>
            </a:endParaRPr>
          </a:p>
        </p:txBody>
      </p:sp>
      <p:grpSp>
        <p:nvGrpSpPr>
          <p:cNvPr id="99" name="Group 98"/>
          <p:cNvGrpSpPr/>
          <p:nvPr/>
        </p:nvGrpSpPr>
        <p:grpSpPr>
          <a:xfrm>
            <a:off x="129604" y="581342"/>
            <a:ext cx="8880413" cy="7031380"/>
            <a:chOff x="-4380" y="0"/>
            <a:chExt cx="8880526" cy="7032054"/>
          </a:xfrm>
        </p:grpSpPr>
        <p:pic>
          <p:nvPicPr>
            <p:cNvPr id="100" name="Picture 99"/>
            <p:cNvPicPr/>
            <p:nvPr/>
          </p:nvPicPr>
          <p:blipFill>
            <a:blip r:embed="rId3"/>
            <a:stretch>
              <a:fillRect/>
            </a:stretch>
          </p:blipFill>
          <p:spPr>
            <a:xfrm>
              <a:off x="884619" y="50660"/>
              <a:ext cx="2447544" cy="2048256"/>
            </a:xfrm>
            <a:prstGeom prst="rect">
              <a:avLst/>
            </a:prstGeom>
          </p:spPr>
        </p:pic>
        <p:sp>
          <p:nvSpPr>
            <p:cNvPr id="101" name="Shape 10"/>
            <p:cNvSpPr/>
            <p:nvPr/>
          </p:nvSpPr>
          <p:spPr>
            <a:xfrm>
              <a:off x="886498" y="52197"/>
              <a:ext cx="2446300" cy="2047113"/>
            </a:xfrm>
            <a:custGeom>
              <a:avLst/>
              <a:gdLst/>
              <a:ahLst/>
              <a:cxnLst/>
              <a:rect l="0" t="0" r="0" b="0"/>
              <a:pathLst>
                <a:path w="2446300" h="2047113">
                  <a:moveTo>
                    <a:pt x="0" y="2047113"/>
                  </a:moveTo>
                  <a:lnTo>
                    <a:pt x="0" y="0"/>
                  </a:lnTo>
                  <a:lnTo>
                    <a:pt x="2446300" y="0"/>
                  </a:lnTo>
                  <a:lnTo>
                    <a:pt x="2446300" y="2047113"/>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02" name="Shape 13"/>
            <p:cNvSpPr/>
            <p:nvPr/>
          </p:nvSpPr>
          <p:spPr>
            <a:xfrm>
              <a:off x="943725" y="90602"/>
              <a:ext cx="257696" cy="257683"/>
            </a:xfrm>
            <a:custGeom>
              <a:avLst/>
              <a:gdLst/>
              <a:ahLst/>
              <a:cxnLst/>
              <a:rect l="0" t="0" r="0" b="0"/>
              <a:pathLst>
                <a:path w="257696" h="257683">
                  <a:moveTo>
                    <a:pt x="128854" y="0"/>
                  </a:moveTo>
                  <a:cubicBezTo>
                    <a:pt x="199974" y="0"/>
                    <a:pt x="257696" y="57722"/>
                    <a:pt x="257696" y="128842"/>
                  </a:cubicBezTo>
                  <a:cubicBezTo>
                    <a:pt x="257696" y="199962"/>
                    <a:pt x="199974" y="257683"/>
                    <a:pt x="128854" y="257683"/>
                  </a:cubicBezTo>
                  <a:cubicBezTo>
                    <a:pt x="57721" y="257683"/>
                    <a:pt x="0" y="199962"/>
                    <a:pt x="0" y="128842"/>
                  </a:cubicBezTo>
                  <a:cubicBezTo>
                    <a:pt x="0" y="57722"/>
                    <a:pt x="57721" y="0"/>
                    <a:pt x="128854"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03" name="Rectangle 102"/>
            <p:cNvSpPr/>
            <p:nvPr/>
          </p:nvSpPr>
          <p:spPr>
            <a:xfrm>
              <a:off x="1022989" y="161961"/>
              <a:ext cx="112918" cy="19049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Arial" panose="020B0604020202020204" pitchFamily="34" charset="0"/>
                </a:rPr>
                <a:t>1</a:t>
              </a:r>
              <a:endParaRPr lang="en-US" sz="1100">
                <a:solidFill>
                  <a:srgbClr val="000000"/>
                </a:solidFill>
                <a:effectLst/>
                <a:latin typeface="Calibri" panose="020F0502020204030204" pitchFamily="34" charset="0"/>
                <a:ea typeface="Calibri" panose="020F0502020204030204" pitchFamily="34" charset="0"/>
              </a:endParaRPr>
            </a:p>
          </p:txBody>
        </p:sp>
        <p:sp>
          <p:nvSpPr>
            <p:cNvPr id="104" name="Shape 15"/>
            <p:cNvSpPr/>
            <p:nvPr/>
          </p:nvSpPr>
          <p:spPr>
            <a:xfrm>
              <a:off x="882015" y="2195640"/>
              <a:ext cx="2461781" cy="499936"/>
            </a:xfrm>
            <a:custGeom>
              <a:avLst/>
              <a:gdLst/>
              <a:ahLst/>
              <a:cxnLst/>
              <a:rect l="0" t="0" r="0" b="0"/>
              <a:pathLst>
                <a:path w="2461781" h="499936">
                  <a:moveTo>
                    <a:pt x="0" y="0"/>
                  </a:moveTo>
                  <a:lnTo>
                    <a:pt x="2461781" y="0"/>
                  </a:lnTo>
                  <a:lnTo>
                    <a:pt x="2461781" y="499936"/>
                  </a:lnTo>
                  <a:lnTo>
                    <a:pt x="0" y="499936"/>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05" name="Shape 16"/>
            <p:cNvSpPr/>
            <p:nvPr/>
          </p:nvSpPr>
          <p:spPr>
            <a:xfrm>
              <a:off x="882015" y="2195640"/>
              <a:ext cx="2461781" cy="499936"/>
            </a:xfrm>
            <a:custGeom>
              <a:avLst/>
              <a:gdLst/>
              <a:ahLst/>
              <a:cxnLst/>
              <a:rect l="0" t="0" r="0" b="0"/>
              <a:pathLst>
                <a:path w="2461781" h="499936">
                  <a:moveTo>
                    <a:pt x="0" y="499936"/>
                  </a:moveTo>
                  <a:lnTo>
                    <a:pt x="0" y="0"/>
                  </a:lnTo>
                  <a:lnTo>
                    <a:pt x="2461781" y="0"/>
                  </a:lnTo>
                  <a:lnTo>
                    <a:pt x="2461781" y="499936"/>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06" name="Rectangle 105"/>
            <p:cNvSpPr/>
            <p:nvPr/>
          </p:nvSpPr>
          <p:spPr>
            <a:xfrm>
              <a:off x="1349679" y="2270386"/>
              <a:ext cx="2030189" cy="28133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800">
                  <a:solidFill>
                    <a:srgbClr val="000000"/>
                  </a:solidFill>
                  <a:effectLst/>
                  <a:latin typeface="Arial" panose="020B0604020202020204" pitchFamily="34" charset="0"/>
                  <a:ea typeface="Arial" panose="020B0604020202020204" pitchFamily="34" charset="0"/>
                </a:rPr>
                <a:t>Direct free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07" name="Rectangle 106"/>
            <p:cNvSpPr/>
            <p:nvPr/>
          </p:nvSpPr>
          <p:spPr>
            <a:xfrm>
              <a:off x="1064501" y="2488005"/>
              <a:ext cx="2788610" cy="23444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points in direction of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08" name="Rectangle 107"/>
            <p:cNvSpPr/>
            <p:nvPr/>
          </p:nvSpPr>
          <p:spPr>
            <a:xfrm>
              <a:off x="3161200" y="2488005"/>
              <a:ext cx="84495" cy="23444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09" name="Rectangle 108"/>
            <p:cNvSpPr/>
            <p:nvPr/>
          </p:nvSpPr>
          <p:spPr>
            <a:xfrm>
              <a:off x="1000971" y="2488005"/>
              <a:ext cx="84495" cy="23444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10" name="Rectangle 109"/>
            <p:cNvSpPr/>
            <p:nvPr/>
          </p:nvSpPr>
          <p:spPr>
            <a:xfrm rot="5399999">
              <a:off x="5851434" y="4014073"/>
              <a:ext cx="5654941" cy="38102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2400" b="1">
                  <a:solidFill>
                    <a:srgbClr val="000000"/>
                  </a:solidFill>
                  <a:effectLst/>
                  <a:latin typeface="Arial" panose="020B0604020202020204" pitchFamily="34" charset="0"/>
                  <a:ea typeface="Arial" panose="020B0604020202020204" pitchFamily="34" charset="0"/>
                </a:rPr>
                <a:t>NFHS Official Soccer Signals</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11" name="Picture 110"/>
            <p:cNvPicPr/>
            <p:nvPr/>
          </p:nvPicPr>
          <p:blipFill>
            <a:blip r:embed="rId4"/>
            <a:stretch>
              <a:fillRect/>
            </a:stretch>
          </p:blipFill>
          <p:spPr>
            <a:xfrm>
              <a:off x="24498" y="0"/>
              <a:ext cx="701065" cy="900646"/>
            </a:xfrm>
            <a:prstGeom prst="rect">
              <a:avLst/>
            </a:prstGeom>
          </p:spPr>
        </p:pic>
        <p:pic>
          <p:nvPicPr>
            <p:cNvPr id="112" name="Picture 111"/>
            <p:cNvPicPr/>
            <p:nvPr/>
          </p:nvPicPr>
          <p:blipFill>
            <a:blip r:embed="rId4"/>
            <a:stretch>
              <a:fillRect/>
            </a:stretch>
          </p:blipFill>
          <p:spPr>
            <a:xfrm>
              <a:off x="8175080" y="0"/>
              <a:ext cx="701066" cy="900646"/>
            </a:xfrm>
            <a:prstGeom prst="rect">
              <a:avLst/>
            </a:prstGeom>
          </p:spPr>
        </p:pic>
        <p:pic>
          <p:nvPicPr>
            <p:cNvPr id="113" name="Picture 112"/>
            <p:cNvPicPr/>
            <p:nvPr/>
          </p:nvPicPr>
          <p:blipFill>
            <a:blip r:embed="rId5"/>
            <a:stretch>
              <a:fillRect/>
            </a:stretch>
          </p:blipFill>
          <p:spPr>
            <a:xfrm>
              <a:off x="3514027" y="47612"/>
              <a:ext cx="1383792" cy="2109216"/>
            </a:xfrm>
            <a:prstGeom prst="rect">
              <a:avLst/>
            </a:prstGeom>
          </p:spPr>
        </p:pic>
        <p:sp>
          <p:nvSpPr>
            <p:cNvPr id="114" name="Shape 31"/>
            <p:cNvSpPr/>
            <p:nvPr/>
          </p:nvSpPr>
          <p:spPr>
            <a:xfrm>
              <a:off x="3516618" y="49327"/>
              <a:ext cx="1381303" cy="2108010"/>
            </a:xfrm>
            <a:custGeom>
              <a:avLst/>
              <a:gdLst/>
              <a:ahLst/>
              <a:cxnLst/>
              <a:rect l="0" t="0" r="0" b="0"/>
              <a:pathLst>
                <a:path w="1381303" h="2108010">
                  <a:moveTo>
                    <a:pt x="0" y="2108010"/>
                  </a:moveTo>
                  <a:lnTo>
                    <a:pt x="0" y="0"/>
                  </a:lnTo>
                  <a:lnTo>
                    <a:pt x="1381303" y="0"/>
                  </a:lnTo>
                  <a:lnTo>
                    <a:pt x="1381303" y="210801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15" name="Shape 34"/>
            <p:cNvSpPr/>
            <p:nvPr/>
          </p:nvSpPr>
          <p:spPr>
            <a:xfrm>
              <a:off x="3512097" y="2301684"/>
              <a:ext cx="1380986" cy="401460"/>
            </a:xfrm>
            <a:custGeom>
              <a:avLst/>
              <a:gdLst/>
              <a:ahLst/>
              <a:cxnLst/>
              <a:rect l="0" t="0" r="0" b="0"/>
              <a:pathLst>
                <a:path w="1380986" h="401460">
                  <a:moveTo>
                    <a:pt x="0" y="0"/>
                  </a:moveTo>
                  <a:lnTo>
                    <a:pt x="1380986" y="0"/>
                  </a:lnTo>
                  <a:lnTo>
                    <a:pt x="1380986" y="401460"/>
                  </a:lnTo>
                  <a:lnTo>
                    <a:pt x="0" y="401460"/>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16" name="Shape 35"/>
            <p:cNvSpPr/>
            <p:nvPr/>
          </p:nvSpPr>
          <p:spPr>
            <a:xfrm>
              <a:off x="3512097" y="2301684"/>
              <a:ext cx="1380986" cy="401460"/>
            </a:xfrm>
            <a:custGeom>
              <a:avLst/>
              <a:gdLst/>
              <a:ahLst/>
              <a:cxnLst/>
              <a:rect l="0" t="0" r="0" b="0"/>
              <a:pathLst>
                <a:path w="1380986" h="401460">
                  <a:moveTo>
                    <a:pt x="0" y="401460"/>
                  </a:moveTo>
                  <a:lnTo>
                    <a:pt x="0" y="0"/>
                  </a:lnTo>
                  <a:lnTo>
                    <a:pt x="1380986" y="0"/>
                  </a:lnTo>
                  <a:lnTo>
                    <a:pt x="1380986" y="40146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17" name="Rectangle 116"/>
            <p:cNvSpPr/>
            <p:nvPr/>
          </p:nvSpPr>
          <p:spPr>
            <a:xfrm>
              <a:off x="3908632" y="2351300"/>
              <a:ext cx="782028" cy="22067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Indirect</a:t>
              </a:r>
              <a:endParaRPr lang="en-US" sz="1100">
                <a:solidFill>
                  <a:srgbClr val="000000"/>
                </a:solidFill>
                <a:effectLst/>
                <a:latin typeface="Calibri" panose="020F0502020204030204" pitchFamily="34" charset="0"/>
                <a:ea typeface="Calibri" panose="020F0502020204030204" pitchFamily="34" charset="0"/>
              </a:endParaRPr>
            </a:p>
          </p:txBody>
        </p:sp>
        <p:sp>
          <p:nvSpPr>
            <p:cNvPr id="118" name="Rectangle 117"/>
            <p:cNvSpPr/>
            <p:nvPr/>
          </p:nvSpPr>
          <p:spPr>
            <a:xfrm>
              <a:off x="3866349" y="2530476"/>
              <a:ext cx="894550" cy="22067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free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19" name="Shape 40"/>
            <p:cNvSpPr/>
            <p:nvPr/>
          </p:nvSpPr>
          <p:spPr>
            <a:xfrm>
              <a:off x="3589262" y="115214"/>
              <a:ext cx="254152" cy="254178"/>
            </a:xfrm>
            <a:custGeom>
              <a:avLst/>
              <a:gdLst/>
              <a:ahLst/>
              <a:cxnLst/>
              <a:rect l="0" t="0" r="0" b="0"/>
              <a:pathLst>
                <a:path w="254152" h="254178">
                  <a:moveTo>
                    <a:pt x="127076" y="0"/>
                  </a:moveTo>
                  <a:cubicBezTo>
                    <a:pt x="197218" y="0"/>
                    <a:pt x="254152" y="56934"/>
                    <a:pt x="254152" y="127089"/>
                  </a:cubicBezTo>
                  <a:cubicBezTo>
                    <a:pt x="254152" y="197244"/>
                    <a:pt x="197218" y="254178"/>
                    <a:pt x="127076" y="254178"/>
                  </a:cubicBezTo>
                  <a:cubicBezTo>
                    <a:pt x="56921" y="254178"/>
                    <a:pt x="0" y="197244"/>
                    <a:pt x="0" y="127089"/>
                  </a:cubicBezTo>
                  <a:cubicBezTo>
                    <a:pt x="0" y="56934"/>
                    <a:pt x="56921" y="0"/>
                    <a:pt x="127076"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20" name="Rectangle 119"/>
            <p:cNvSpPr/>
            <p:nvPr/>
          </p:nvSpPr>
          <p:spPr>
            <a:xfrm>
              <a:off x="3665443" y="186025"/>
              <a:ext cx="117922"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2</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21" name="Picture 120"/>
            <p:cNvPicPr/>
            <p:nvPr/>
          </p:nvPicPr>
          <p:blipFill>
            <a:blip r:embed="rId6"/>
            <a:stretch>
              <a:fillRect/>
            </a:stretch>
          </p:blipFill>
          <p:spPr>
            <a:xfrm>
              <a:off x="4970971" y="346316"/>
              <a:ext cx="798576" cy="1642872"/>
            </a:xfrm>
            <a:prstGeom prst="rect">
              <a:avLst/>
            </a:prstGeom>
          </p:spPr>
        </p:pic>
        <p:sp>
          <p:nvSpPr>
            <p:cNvPr id="122" name="Shape 46"/>
            <p:cNvSpPr/>
            <p:nvPr/>
          </p:nvSpPr>
          <p:spPr>
            <a:xfrm>
              <a:off x="4975111" y="42228"/>
              <a:ext cx="794626" cy="1946694"/>
            </a:xfrm>
            <a:custGeom>
              <a:avLst/>
              <a:gdLst/>
              <a:ahLst/>
              <a:cxnLst/>
              <a:rect l="0" t="0" r="0" b="0"/>
              <a:pathLst>
                <a:path w="794626" h="1946694">
                  <a:moveTo>
                    <a:pt x="0" y="1946694"/>
                  </a:moveTo>
                  <a:lnTo>
                    <a:pt x="0" y="0"/>
                  </a:lnTo>
                  <a:lnTo>
                    <a:pt x="794626" y="0"/>
                  </a:lnTo>
                  <a:lnTo>
                    <a:pt x="794626" y="1946694"/>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23" name="Shape 1567"/>
            <p:cNvSpPr/>
            <p:nvPr/>
          </p:nvSpPr>
          <p:spPr>
            <a:xfrm>
              <a:off x="5114240" y="2301672"/>
              <a:ext cx="1380985" cy="401460"/>
            </a:xfrm>
            <a:custGeom>
              <a:avLst/>
              <a:gdLst/>
              <a:ahLst/>
              <a:cxnLst/>
              <a:rect l="0" t="0" r="0" b="0"/>
              <a:pathLst>
                <a:path w="1380985" h="401460">
                  <a:moveTo>
                    <a:pt x="0" y="0"/>
                  </a:moveTo>
                  <a:lnTo>
                    <a:pt x="1380985" y="0"/>
                  </a:lnTo>
                  <a:lnTo>
                    <a:pt x="1380985" y="401460"/>
                  </a:lnTo>
                  <a:lnTo>
                    <a:pt x="0" y="401460"/>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24" name="Shape 50"/>
            <p:cNvSpPr/>
            <p:nvPr/>
          </p:nvSpPr>
          <p:spPr>
            <a:xfrm>
              <a:off x="5114240" y="2301672"/>
              <a:ext cx="1380985" cy="401460"/>
            </a:xfrm>
            <a:custGeom>
              <a:avLst/>
              <a:gdLst/>
              <a:ahLst/>
              <a:cxnLst/>
              <a:rect l="0" t="0" r="0" b="0"/>
              <a:pathLst>
                <a:path w="1380985" h="401460">
                  <a:moveTo>
                    <a:pt x="0" y="401460"/>
                  </a:moveTo>
                  <a:lnTo>
                    <a:pt x="0" y="0"/>
                  </a:lnTo>
                  <a:lnTo>
                    <a:pt x="1380985" y="0"/>
                  </a:lnTo>
                  <a:lnTo>
                    <a:pt x="1380985" y="40146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25" name="Rectangle 124"/>
            <p:cNvSpPr/>
            <p:nvPr/>
          </p:nvSpPr>
          <p:spPr>
            <a:xfrm>
              <a:off x="5411464" y="2422674"/>
              <a:ext cx="1044920" cy="26970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700">
                  <a:solidFill>
                    <a:srgbClr val="000000"/>
                  </a:solidFill>
                  <a:effectLst/>
                  <a:latin typeface="Arial" panose="020B0604020202020204" pitchFamily="34" charset="0"/>
                  <a:ea typeface="Arial" panose="020B0604020202020204" pitchFamily="34" charset="0"/>
                </a:rPr>
                <a:t>Play On</a:t>
              </a:r>
              <a:endParaRPr lang="en-US" sz="1100">
                <a:solidFill>
                  <a:srgbClr val="000000"/>
                </a:solidFill>
                <a:effectLst/>
                <a:latin typeface="Calibri" panose="020F0502020204030204" pitchFamily="34" charset="0"/>
                <a:ea typeface="Calibri" panose="020F0502020204030204" pitchFamily="34" charset="0"/>
              </a:endParaRPr>
            </a:p>
          </p:txBody>
        </p:sp>
        <p:sp>
          <p:nvSpPr>
            <p:cNvPr id="126" name="Shape 54"/>
            <p:cNvSpPr/>
            <p:nvPr/>
          </p:nvSpPr>
          <p:spPr>
            <a:xfrm>
              <a:off x="5061814" y="127026"/>
              <a:ext cx="254178" cy="254178"/>
            </a:xfrm>
            <a:custGeom>
              <a:avLst/>
              <a:gdLst/>
              <a:ahLst/>
              <a:cxnLst/>
              <a:rect l="0" t="0" r="0" b="0"/>
              <a:pathLst>
                <a:path w="254178" h="254178">
                  <a:moveTo>
                    <a:pt x="127089" y="0"/>
                  </a:moveTo>
                  <a:cubicBezTo>
                    <a:pt x="197244" y="0"/>
                    <a:pt x="254178" y="56934"/>
                    <a:pt x="254178" y="127089"/>
                  </a:cubicBezTo>
                  <a:cubicBezTo>
                    <a:pt x="254178" y="197244"/>
                    <a:pt x="197244" y="254178"/>
                    <a:pt x="127089" y="254178"/>
                  </a:cubicBezTo>
                  <a:cubicBezTo>
                    <a:pt x="56934" y="254178"/>
                    <a:pt x="0" y="197244"/>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27" name="Rectangle 126"/>
            <p:cNvSpPr/>
            <p:nvPr/>
          </p:nvSpPr>
          <p:spPr>
            <a:xfrm>
              <a:off x="5076469" y="197773"/>
              <a:ext cx="306470"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3-1</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28" name="Picture 127"/>
            <p:cNvPicPr/>
            <p:nvPr/>
          </p:nvPicPr>
          <p:blipFill>
            <a:blip r:embed="rId7"/>
            <a:stretch>
              <a:fillRect/>
            </a:stretch>
          </p:blipFill>
          <p:spPr>
            <a:xfrm>
              <a:off x="6701219" y="38468"/>
              <a:ext cx="1383792" cy="1965960"/>
            </a:xfrm>
            <a:prstGeom prst="rect">
              <a:avLst/>
            </a:prstGeom>
          </p:spPr>
        </p:pic>
        <p:sp>
          <p:nvSpPr>
            <p:cNvPr id="129" name="Shape 60"/>
            <p:cNvSpPr/>
            <p:nvPr/>
          </p:nvSpPr>
          <p:spPr>
            <a:xfrm>
              <a:off x="6704534" y="42291"/>
              <a:ext cx="1379995" cy="1961909"/>
            </a:xfrm>
            <a:custGeom>
              <a:avLst/>
              <a:gdLst/>
              <a:ahLst/>
              <a:cxnLst/>
              <a:rect l="0" t="0" r="0" b="0"/>
              <a:pathLst>
                <a:path w="1379995" h="1961909">
                  <a:moveTo>
                    <a:pt x="0" y="1961909"/>
                  </a:moveTo>
                  <a:lnTo>
                    <a:pt x="0" y="0"/>
                  </a:lnTo>
                  <a:lnTo>
                    <a:pt x="1379995" y="0"/>
                  </a:lnTo>
                  <a:lnTo>
                    <a:pt x="1379995" y="1961909"/>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30" name="Shape 1568"/>
            <p:cNvSpPr/>
            <p:nvPr/>
          </p:nvSpPr>
          <p:spPr>
            <a:xfrm>
              <a:off x="6727254" y="2301672"/>
              <a:ext cx="1380986" cy="401460"/>
            </a:xfrm>
            <a:custGeom>
              <a:avLst/>
              <a:gdLst/>
              <a:ahLst/>
              <a:cxnLst/>
              <a:rect l="0" t="0" r="0" b="0"/>
              <a:pathLst>
                <a:path w="1380986" h="401460">
                  <a:moveTo>
                    <a:pt x="0" y="0"/>
                  </a:moveTo>
                  <a:lnTo>
                    <a:pt x="1380986" y="0"/>
                  </a:lnTo>
                  <a:lnTo>
                    <a:pt x="1380986" y="401460"/>
                  </a:lnTo>
                  <a:lnTo>
                    <a:pt x="0" y="401460"/>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31" name="Shape 64"/>
            <p:cNvSpPr/>
            <p:nvPr/>
          </p:nvSpPr>
          <p:spPr>
            <a:xfrm>
              <a:off x="6727254" y="2301672"/>
              <a:ext cx="1380986" cy="401460"/>
            </a:xfrm>
            <a:custGeom>
              <a:avLst/>
              <a:gdLst/>
              <a:ahLst/>
              <a:cxnLst/>
              <a:rect l="0" t="0" r="0" b="0"/>
              <a:pathLst>
                <a:path w="1380986" h="401460">
                  <a:moveTo>
                    <a:pt x="0" y="401460"/>
                  </a:moveTo>
                  <a:lnTo>
                    <a:pt x="0" y="0"/>
                  </a:lnTo>
                  <a:lnTo>
                    <a:pt x="1380986" y="0"/>
                  </a:lnTo>
                  <a:lnTo>
                    <a:pt x="1380986" y="40146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32" name="Rectangle 131"/>
            <p:cNvSpPr/>
            <p:nvPr/>
          </p:nvSpPr>
          <p:spPr>
            <a:xfrm>
              <a:off x="7026194" y="2422674"/>
              <a:ext cx="1042064" cy="26970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700">
                  <a:solidFill>
                    <a:srgbClr val="000000"/>
                  </a:solidFill>
                  <a:effectLst/>
                  <a:latin typeface="Arial" panose="020B0604020202020204" pitchFamily="34" charset="0"/>
                  <a:ea typeface="Arial" panose="020B0604020202020204" pitchFamily="34" charset="0"/>
                </a:rPr>
                <a:t>Timeout</a:t>
              </a:r>
              <a:endParaRPr lang="en-US" sz="1100">
                <a:solidFill>
                  <a:srgbClr val="000000"/>
                </a:solidFill>
                <a:effectLst/>
                <a:latin typeface="Calibri" panose="020F0502020204030204" pitchFamily="34" charset="0"/>
                <a:ea typeface="Calibri" panose="020F0502020204030204" pitchFamily="34" charset="0"/>
              </a:endParaRPr>
            </a:p>
          </p:txBody>
        </p:sp>
        <p:sp>
          <p:nvSpPr>
            <p:cNvPr id="133" name="Shape 68"/>
            <p:cNvSpPr/>
            <p:nvPr/>
          </p:nvSpPr>
          <p:spPr>
            <a:xfrm>
              <a:off x="6775553" y="91986"/>
              <a:ext cx="254178" cy="254152"/>
            </a:xfrm>
            <a:custGeom>
              <a:avLst/>
              <a:gdLst/>
              <a:ahLst/>
              <a:cxnLst/>
              <a:rect l="0" t="0" r="0" b="0"/>
              <a:pathLst>
                <a:path w="254178" h="254152">
                  <a:moveTo>
                    <a:pt x="127088" y="0"/>
                  </a:moveTo>
                  <a:cubicBezTo>
                    <a:pt x="197244" y="0"/>
                    <a:pt x="254178" y="56934"/>
                    <a:pt x="254178" y="127076"/>
                  </a:cubicBezTo>
                  <a:cubicBezTo>
                    <a:pt x="254178" y="197218"/>
                    <a:pt x="197244" y="254152"/>
                    <a:pt x="127088" y="254152"/>
                  </a:cubicBezTo>
                  <a:cubicBezTo>
                    <a:pt x="56934" y="254152"/>
                    <a:pt x="0" y="197218"/>
                    <a:pt x="0" y="127076"/>
                  </a:cubicBezTo>
                  <a:cubicBezTo>
                    <a:pt x="0" y="56934"/>
                    <a:pt x="56934" y="0"/>
                    <a:pt x="127088"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34" name="Rectangle 133"/>
            <p:cNvSpPr/>
            <p:nvPr/>
          </p:nvSpPr>
          <p:spPr>
            <a:xfrm>
              <a:off x="6863714" y="162584"/>
              <a:ext cx="117923"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4</a:t>
              </a:r>
              <a:endParaRPr lang="en-US" sz="1100">
                <a:solidFill>
                  <a:srgbClr val="000000"/>
                </a:solidFill>
                <a:effectLst/>
                <a:latin typeface="Calibri" panose="020F0502020204030204" pitchFamily="34" charset="0"/>
                <a:ea typeface="Calibri" panose="020F0502020204030204" pitchFamily="34" charset="0"/>
              </a:endParaRPr>
            </a:p>
          </p:txBody>
        </p:sp>
        <p:sp>
          <p:nvSpPr>
            <p:cNvPr id="135" name="Shape 70"/>
            <p:cNvSpPr/>
            <p:nvPr/>
          </p:nvSpPr>
          <p:spPr>
            <a:xfrm>
              <a:off x="457" y="5209718"/>
              <a:ext cx="1380985" cy="486131"/>
            </a:xfrm>
            <a:custGeom>
              <a:avLst/>
              <a:gdLst/>
              <a:ahLst/>
              <a:cxnLst/>
              <a:rect l="0" t="0" r="0" b="0"/>
              <a:pathLst>
                <a:path w="1380985" h="486131">
                  <a:moveTo>
                    <a:pt x="0" y="0"/>
                  </a:moveTo>
                  <a:lnTo>
                    <a:pt x="1380985" y="0"/>
                  </a:lnTo>
                  <a:lnTo>
                    <a:pt x="1380985" y="486131"/>
                  </a:lnTo>
                  <a:lnTo>
                    <a:pt x="0" y="486131"/>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36" name="Shape 71"/>
            <p:cNvSpPr/>
            <p:nvPr/>
          </p:nvSpPr>
          <p:spPr>
            <a:xfrm>
              <a:off x="457" y="5209705"/>
              <a:ext cx="1380985" cy="486131"/>
            </a:xfrm>
            <a:custGeom>
              <a:avLst/>
              <a:gdLst/>
              <a:ahLst/>
              <a:cxnLst/>
              <a:rect l="0" t="0" r="0" b="0"/>
              <a:pathLst>
                <a:path w="1380985" h="486131">
                  <a:moveTo>
                    <a:pt x="0" y="486131"/>
                  </a:moveTo>
                  <a:lnTo>
                    <a:pt x="0" y="0"/>
                  </a:lnTo>
                  <a:lnTo>
                    <a:pt x="1380985" y="0"/>
                  </a:lnTo>
                  <a:lnTo>
                    <a:pt x="1380985" y="486131"/>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37" name="Rectangle 136"/>
            <p:cNvSpPr/>
            <p:nvPr/>
          </p:nvSpPr>
          <p:spPr>
            <a:xfrm>
              <a:off x="25070" y="5283715"/>
              <a:ext cx="79429" cy="2207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38" name="Rectangle 137"/>
            <p:cNvSpPr/>
            <p:nvPr/>
          </p:nvSpPr>
          <p:spPr>
            <a:xfrm>
              <a:off x="84791" y="5283715"/>
              <a:ext cx="1693393" cy="2207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Wind-up to start</a:t>
              </a:r>
              <a:endParaRPr lang="en-US" sz="1100">
                <a:solidFill>
                  <a:srgbClr val="000000"/>
                </a:solidFill>
                <a:effectLst/>
                <a:latin typeface="Calibri" panose="020F0502020204030204" pitchFamily="34" charset="0"/>
                <a:ea typeface="Calibri" panose="020F0502020204030204" pitchFamily="34" charset="0"/>
              </a:endParaRPr>
            </a:p>
          </p:txBody>
        </p:sp>
        <p:sp>
          <p:nvSpPr>
            <p:cNvPr id="139" name="Rectangle 138"/>
            <p:cNvSpPr/>
            <p:nvPr/>
          </p:nvSpPr>
          <p:spPr>
            <a:xfrm>
              <a:off x="457394" y="5498777"/>
              <a:ext cx="622792" cy="2207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clock)</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40" name="Picture 139"/>
            <p:cNvPicPr/>
            <p:nvPr/>
          </p:nvPicPr>
          <p:blipFill>
            <a:blip r:embed="rId8"/>
            <a:stretch>
              <a:fillRect/>
            </a:stretch>
          </p:blipFill>
          <p:spPr>
            <a:xfrm>
              <a:off x="-4380" y="3022460"/>
              <a:ext cx="1386840" cy="1703832"/>
            </a:xfrm>
            <a:prstGeom prst="rect">
              <a:avLst/>
            </a:prstGeom>
          </p:spPr>
        </p:pic>
        <p:sp>
          <p:nvSpPr>
            <p:cNvPr id="141" name="Shape 80"/>
            <p:cNvSpPr/>
            <p:nvPr/>
          </p:nvSpPr>
          <p:spPr>
            <a:xfrm>
              <a:off x="0" y="3026156"/>
              <a:ext cx="1381912" cy="1700492"/>
            </a:xfrm>
            <a:custGeom>
              <a:avLst/>
              <a:gdLst/>
              <a:ahLst/>
              <a:cxnLst/>
              <a:rect l="0" t="0" r="0" b="0"/>
              <a:pathLst>
                <a:path w="1381912" h="1700492">
                  <a:moveTo>
                    <a:pt x="0" y="1700492"/>
                  </a:moveTo>
                  <a:lnTo>
                    <a:pt x="0" y="0"/>
                  </a:lnTo>
                  <a:lnTo>
                    <a:pt x="1381912" y="0"/>
                  </a:lnTo>
                  <a:lnTo>
                    <a:pt x="1381912" y="1700492"/>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42" name="Shape 83"/>
            <p:cNvSpPr/>
            <p:nvPr/>
          </p:nvSpPr>
          <p:spPr>
            <a:xfrm>
              <a:off x="72631" y="3085490"/>
              <a:ext cx="254152" cy="254178"/>
            </a:xfrm>
            <a:custGeom>
              <a:avLst/>
              <a:gdLst/>
              <a:ahLst/>
              <a:cxnLst/>
              <a:rect l="0" t="0" r="0" b="0"/>
              <a:pathLst>
                <a:path w="254152" h="254178">
                  <a:moveTo>
                    <a:pt x="127076" y="0"/>
                  </a:moveTo>
                  <a:cubicBezTo>
                    <a:pt x="197218" y="0"/>
                    <a:pt x="254152" y="56934"/>
                    <a:pt x="254152" y="127089"/>
                  </a:cubicBezTo>
                  <a:cubicBezTo>
                    <a:pt x="254152" y="197243"/>
                    <a:pt x="197218" y="254178"/>
                    <a:pt x="127076" y="254178"/>
                  </a:cubicBezTo>
                  <a:cubicBezTo>
                    <a:pt x="56921" y="254178"/>
                    <a:pt x="0" y="197243"/>
                    <a:pt x="0" y="127089"/>
                  </a:cubicBezTo>
                  <a:cubicBezTo>
                    <a:pt x="0" y="56934"/>
                    <a:pt x="56921" y="0"/>
                    <a:pt x="127076"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43" name="Rectangle 142"/>
            <p:cNvSpPr/>
            <p:nvPr/>
          </p:nvSpPr>
          <p:spPr>
            <a:xfrm>
              <a:off x="161059" y="3156347"/>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5</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44" name="Picture 143"/>
            <p:cNvPicPr/>
            <p:nvPr/>
          </p:nvPicPr>
          <p:blipFill>
            <a:blip r:embed="rId9"/>
            <a:stretch>
              <a:fillRect/>
            </a:stretch>
          </p:blipFill>
          <p:spPr>
            <a:xfrm>
              <a:off x="1555179" y="3428860"/>
              <a:ext cx="1383792" cy="1298448"/>
            </a:xfrm>
            <a:prstGeom prst="rect">
              <a:avLst/>
            </a:prstGeom>
          </p:spPr>
        </p:pic>
        <p:sp>
          <p:nvSpPr>
            <p:cNvPr id="145" name="Shape 89"/>
            <p:cNvSpPr/>
            <p:nvPr/>
          </p:nvSpPr>
          <p:spPr>
            <a:xfrm>
              <a:off x="1558214" y="3026194"/>
              <a:ext cx="1381862" cy="1700428"/>
            </a:xfrm>
            <a:custGeom>
              <a:avLst/>
              <a:gdLst/>
              <a:ahLst/>
              <a:cxnLst/>
              <a:rect l="0" t="0" r="0" b="0"/>
              <a:pathLst>
                <a:path w="1381862" h="1700428">
                  <a:moveTo>
                    <a:pt x="0" y="1700428"/>
                  </a:moveTo>
                  <a:lnTo>
                    <a:pt x="0" y="0"/>
                  </a:lnTo>
                  <a:lnTo>
                    <a:pt x="1381862" y="0"/>
                  </a:lnTo>
                  <a:lnTo>
                    <a:pt x="1381861" y="1700428"/>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46" name="Shape 92"/>
            <p:cNvSpPr/>
            <p:nvPr/>
          </p:nvSpPr>
          <p:spPr>
            <a:xfrm>
              <a:off x="1558658" y="4805134"/>
              <a:ext cx="1380985" cy="890727"/>
            </a:xfrm>
            <a:custGeom>
              <a:avLst/>
              <a:gdLst/>
              <a:ahLst/>
              <a:cxnLst/>
              <a:rect l="0" t="0" r="0" b="0"/>
              <a:pathLst>
                <a:path w="1380985" h="890727">
                  <a:moveTo>
                    <a:pt x="0" y="0"/>
                  </a:moveTo>
                  <a:lnTo>
                    <a:pt x="1380985" y="0"/>
                  </a:lnTo>
                  <a:lnTo>
                    <a:pt x="1380985" y="890727"/>
                  </a:lnTo>
                  <a:lnTo>
                    <a:pt x="0" y="890727"/>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47" name="Shape 93"/>
            <p:cNvSpPr/>
            <p:nvPr/>
          </p:nvSpPr>
          <p:spPr>
            <a:xfrm>
              <a:off x="1558658" y="4805134"/>
              <a:ext cx="1380985" cy="890727"/>
            </a:xfrm>
            <a:custGeom>
              <a:avLst/>
              <a:gdLst/>
              <a:ahLst/>
              <a:cxnLst/>
              <a:rect l="0" t="0" r="0" b="0"/>
              <a:pathLst>
                <a:path w="1380985" h="890727">
                  <a:moveTo>
                    <a:pt x="0" y="890727"/>
                  </a:moveTo>
                  <a:lnTo>
                    <a:pt x="0" y="0"/>
                  </a:lnTo>
                  <a:lnTo>
                    <a:pt x="1380985" y="0"/>
                  </a:lnTo>
                  <a:lnTo>
                    <a:pt x="1380985" y="89072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48" name="Rectangle 147"/>
            <p:cNvSpPr/>
            <p:nvPr/>
          </p:nvSpPr>
          <p:spPr>
            <a:xfrm>
              <a:off x="1857166" y="4960103"/>
              <a:ext cx="1053379"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Penalty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49" name="Rectangle 148"/>
            <p:cNvSpPr/>
            <p:nvPr/>
          </p:nvSpPr>
          <p:spPr>
            <a:xfrm>
              <a:off x="1839169" y="5123685"/>
              <a:ext cx="1164831"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point to spot),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0" name="Rectangle 149"/>
            <p:cNvSpPr/>
            <p:nvPr/>
          </p:nvSpPr>
          <p:spPr>
            <a:xfrm>
              <a:off x="1791464" y="5123685"/>
              <a:ext cx="63410"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1" name="Rectangle 150"/>
            <p:cNvSpPr/>
            <p:nvPr/>
          </p:nvSpPr>
          <p:spPr>
            <a:xfrm>
              <a:off x="1944758" y="5287267"/>
              <a:ext cx="820382"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Goal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52" name="Rectangle 151"/>
            <p:cNvSpPr/>
            <p:nvPr/>
          </p:nvSpPr>
          <p:spPr>
            <a:xfrm>
              <a:off x="1646115" y="5450850"/>
              <a:ext cx="63410"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3" name="Rectangle 152"/>
            <p:cNvSpPr/>
            <p:nvPr/>
          </p:nvSpPr>
          <p:spPr>
            <a:xfrm>
              <a:off x="2812525" y="5450850"/>
              <a:ext cx="63409"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4" name="Rectangle 153"/>
            <p:cNvSpPr/>
            <p:nvPr/>
          </p:nvSpPr>
          <p:spPr>
            <a:xfrm>
              <a:off x="1693821" y="5450850"/>
              <a:ext cx="1487839"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point to goal area</a:t>
              </a:r>
              <a:endParaRPr lang="en-US" sz="1100">
                <a:solidFill>
                  <a:srgbClr val="000000"/>
                </a:solidFill>
                <a:effectLst/>
                <a:latin typeface="Calibri" panose="020F0502020204030204" pitchFamily="34" charset="0"/>
                <a:ea typeface="Calibri" panose="020F0502020204030204" pitchFamily="34" charset="0"/>
              </a:endParaRPr>
            </a:p>
          </p:txBody>
        </p:sp>
        <p:sp>
          <p:nvSpPr>
            <p:cNvPr id="155" name="Shape 100"/>
            <p:cNvSpPr/>
            <p:nvPr/>
          </p:nvSpPr>
          <p:spPr>
            <a:xfrm>
              <a:off x="1641577" y="3123971"/>
              <a:ext cx="254178" cy="254178"/>
            </a:xfrm>
            <a:custGeom>
              <a:avLst/>
              <a:gdLst/>
              <a:ahLst/>
              <a:cxnLst/>
              <a:rect l="0" t="0" r="0" b="0"/>
              <a:pathLst>
                <a:path w="254178" h="254178">
                  <a:moveTo>
                    <a:pt x="127089" y="0"/>
                  </a:moveTo>
                  <a:cubicBezTo>
                    <a:pt x="197244" y="0"/>
                    <a:pt x="254178" y="56934"/>
                    <a:pt x="254178" y="127089"/>
                  </a:cubicBezTo>
                  <a:cubicBezTo>
                    <a:pt x="254178" y="197243"/>
                    <a:pt x="197244" y="254178"/>
                    <a:pt x="127089" y="254178"/>
                  </a:cubicBezTo>
                  <a:cubicBezTo>
                    <a:pt x="56934" y="254178"/>
                    <a:pt x="0" y="197243"/>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56" name="Rectangle 155"/>
            <p:cNvSpPr/>
            <p:nvPr/>
          </p:nvSpPr>
          <p:spPr>
            <a:xfrm>
              <a:off x="1721753" y="3174264"/>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6</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57" name="Picture 156"/>
            <p:cNvPicPr/>
            <p:nvPr/>
          </p:nvPicPr>
          <p:blipFill>
            <a:blip r:embed="rId10"/>
            <a:stretch>
              <a:fillRect/>
            </a:stretch>
          </p:blipFill>
          <p:spPr>
            <a:xfrm>
              <a:off x="3161475" y="3022460"/>
              <a:ext cx="1386840" cy="1703832"/>
            </a:xfrm>
            <a:prstGeom prst="rect">
              <a:avLst/>
            </a:prstGeom>
          </p:spPr>
        </p:pic>
        <p:sp>
          <p:nvSpPr>
            <p:cNvPr id="158" name="Shape 106"/>
            <p:cNvSpPr/>
            <p:nvPr/>
          </p:nvSpPr>
          <p:spPr>
            <a:xfrm>
              <a:off x="3165881" y="3026169"/>
              <a:ext cx="1381875" cy="1699857"/>
            </a:xfrm>
            <a:custGeom>
              <a:avLst/>
              <a:gdLst/>
              <a:ahLst/>
              <a:cxnLst/>
              <a:rect l="0" t="0" r="0" b="0"/>
              <a:pathLst>
                <a:path w="1381875" h="1699857">
                  <a:moveTo>
                    <a:pt x="0" y="1699857"/>
                  </a:moveTo>
                  <a:lnTo>
                    <a:pt x="0" y="0"/>
                  </a:lnTo>
                  <a:lnTo>
                    <a:pt x="1381875" y="0"/>
                  </a:lnTo>
                  <a:lnTo>
                    <a:pt x="1381874" y="169985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59" name="Shape 109"/>
            <p:cNvSpPr/>
            <p:nvPr/>
          </p:nvSpPr>
          <p:spPr>
            <a:xfrm>
              <a:off x="3166313" y="5235893"/>
              <a:ext cx="1380985" cy="459956"/>
            </a:xfrm>
            <a:custGeom>
              <a:avLst/>
              <a:gdLst/>
              <a:ahLst/>
              <a:cxnLst/>
              <a:rect l="0" t="0" r="0" b="0"/>
              <a:pathLst>
                <a:path w="1380985" h="459956">
                  <a:moveTo>
                    <a:pt x="0" y="0"/>
                  </a:moveTo>
                  <a:lnTo>
                    <a:pt x="1380985" y="0"/>
                  </a:lnTo>
                  <a:lnTo>
                    <a:pt x="1380985" y="459956"/>
                  </a:lnTo>
                  <a:lnTo>
                    <a:pt x="0" y="459956"/>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60" name="Shape 110"/>
            <p:cNvSpPr/>
            <p:nvPr/>
          </p:nvSpPr>
          <p:spPr>
            <a:xfrm>
              <a:off x="3166313" y="5235893"/>
              <a:ext cx="1380985" cy="459956"/>
            </a:xfrm>
            <a:custGeom>
              <a:avLst/>
              <a:gdLst/>
              <a:ahLst/>
              <a:cxnLst/>
              <a:rect l="0" t="0" r="0" b="0"/>
              <a:pathLst>
                <a:path w="1380985" h="459956">
                  <a:moveTo>
                    <a:pt x="0" y="459956"/>
                  </a:moveTo>
                  <a:lnTo>
                    <a:pt x="0" y="0"/>
                  </a:lnTo>
                  <a:lnTo>
                    <a:pt x="1380985" y="0"/>
                  </a:lnTo>
                  <a:lnTo>
                    <a:pt x="1380985" y="459956"/>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61" name="Rectangle 160"/>
            <p:cNvSpPr/>
            <p:nvPr/>
          </p:nvSpPr>
          <p:spPr>
            <a:xfrm>
              <a:off x="3503979" y="5300228"/>
              <a:ext cx="937430" cy="23296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Caution/</a:t>
              </a:r>
              <a:endParaRPr lang="en-US" sz="1100">
                <a:solidFill>
                  <a:srgbClr val="000000"/>
                </a:solidFill>
                <a:effectLst/>
                <a:latin typeface="Calibri" panose="020F0502020204030204" pitchFamily="34" charset="0"/>
                <a:ea typeface="Calibri" panose="020F0502020204030204" pitchFamily="34" charset="0"/>
              </a:endParaRPr>
            </a:p>
          </p:txBody>
        </p:sp>
        <p:sp>
          <p:nvSpPr>
            <p:cNvPr id="162" name="Rectangle 161"/>
            <p:cNvSpPr/>
            <p:nvPr/>
          </p:nvSpPr>
          <p:spPr>
            <a:xfrm>
              <a:off x="3530269" y="5499352"/>
              <a:ext cx="867450" cy="23296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ejection</a:t>
              </a:r>
              <a:endParaRPr lang="en-US" sz="1100">
                <a:solidFill>
                  <a:srgbClr val="000000"/>
                </a:solidFill>
                <a:effectLst/>
                <a:latin typeface="Calibri" panose="020F0502020204030204" pitchFamily="34" charset="0"/>
                <a:ea typeface="Calibri" panose="020F0502020204030204" pitchFamily="34" charset="0"/>
              </a:endParaRPr>
            </a:p>
          </p:txBody>
        </p:sp>
        <p:sp>
          <p:nvSpPr>
            <p:cNvPr id="163" name="Shape 115"/>
            <p:cNvSpPr/>
            <p:nvPr/>
          </p:nvSpPr>
          <p:spPr>
            <a:xfrm>
              <a:off x="3218930" y="3097314"/>
              <a:ext cx="254152" cy="254153"/>
            </a:xfrm>
            <a:custGeom>
              <a:avLst/>
              <a:gdLst/>
              <a:ahLst/>
              <a:cxnLst/>
              <a:rect l="0" t="0" r="0" b="0"/>
              <a:pathLst>
                <a:path w="254152" h="254153">
                  <a:moveTo>
                    <a:pt x="127076" y="0"/>
                  </a:moveTo>
                  <a:cubicBezTo>
                    <a:pt x="197218" y="0"/>
                    <a:pt x="254152" y="56934"/>
                    <a:pt x="254152" y="127076"/>
                  </a:cubicBezTo>
                  <a:cubicBezTo>
                    <a:pt x="254152" y="197219"/>
                    <a:pt x="197218" y="254153"/>
                    <a:pt x="127076" y="254153"/>
                  </a:cubicBezTo>
                  <a:cubicBezTo>
                    <a:pt x="56921" y="254153"/>
                    <a:pt x="0" y="197219"/>
                    <a:pt x="0" y="127076"/>
                  </a:cubicBezTo>
                  <a:cubicBezTo>
                    <a:pt x="0" y="56934"/>
                    <a:pt x="56921" y="0"/>
                    <a:pt x="127076"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64" name="Rectangle 163"/>
            <p:cNvSpPr/>
            <p:nvPr/>
          </p:nvSpPr>
          <p:spPr>
            <a:xfrm>
              <a:off x="3303653" y="3168165"/>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7</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65" name="Picture 164"/>
            <p:cNvPicPr/>
            <p:nvPr/>
          </p:nvPicPr>
          <p:blipFill>
            <a:blip r:embed="rId11"/>
            <a:stretch>
              <a:fillRect/>
            </a:stretch>
          </p:blipFill>
          <p:spPr>
            <a:xfrm>
              <a:off x="4758627" y="3397364"/>
              <a:ext cx="1383792" cy="1328928"/>
            </a:xfrm>
            <a:prstGeom prst="rect">
              <a:avLst/>
            </a:prstGeom>
          </p:spPr>
        </p:pic>
        <p:sp>
          <p:nvSpPr>
            <p:cNvPr id="166" name="Shape 121"/>
            <p:cNvSpPr/>
            <p:nvPr/>
          </p:nvSpPr>
          <p:spPr>
            <a:xfrm>
              <a:off x="4761167" y="3026169"/>
              <a:ext cx="1381875" cy="1699857"/>
            </a:xfrm>
            <a:custGeom>
              <a:avLst/>
              <a:gdLst/>
              <a:ahLst/>
              <a:cxnLst/>
              <a:rect l="0" t="0" r="0" b="0"/>
              <a:pathLst>
                <a:path w="1381875" h="1699857">
                  <a:moveTo>
                    <a:pt x="0" y="1699857"/>
                  </a:moveTo>
                  <a:lnTo>
                    <a:pt x="0" y="0"/>
                  </a:lnTo>
                  <a:lnTo>
                    <a:pt x="1381875" y="0"/>
                  </a:lnTo>
                  <a:lnTo>
                    <a:pt x="1381875" y="169985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67" name="Shape 1569"/>
            <p:cNvSpPr/>
            <p:nvPr/>
          </p:nvSpPr>
          <p:spPr>
            <a:xfrm>
              <a:off x="4761598" y="5060696"/>
              <a:ext cx="1380998" cy="635139"/>
            </a:xfrm>
            <a:custGeom>
              <a:avLst/>
              <a:gdLst/>
              <a:ahLst/>
              <a:cxnLst/>
              <a:rect l="0" t="0" r="0" b="0"/>
              <a:pathLst>
                <a:path w="1380998" h="635139">
                  <a:moveTo>
                    <a:pt x="0" y="0"/>
                  </a:moveTo>
                  <a:lnTo>
                    <a:pt x="1380998" y="0"/>
                  </a:lnTo>
                  <a:lnTo>
                    <a:pt x="1380998" y="635139"/>
                  </a:lnTo>
                  <a:lnTo>
                    <a:pt x="0" y="635139"/>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68" name="Shape 125"/>
            <p:cNvSpPr/>
            <p:nvPr/>
          </p:nvSpPr>
          <p:spPr>
            <a:xfrm>
              <a:off x="4761598" y="5060710"/>
              <a:ext cx="1380998" cy="635139"/>
            </a:xfrm>
            <a:custGeom>
              <a:avLst/>
              <a:gdLst/>
              <a:ahLst/>
              <a:cxnLst/>
              <a:rect l="0" t="0" r="0" b="0"/>
              <a:pathLst>
                <a:path w="1380998" h="635139">
                  <a:moveTo>
                    <a:pt x="0" y="635139"/>
                  </a:moveTo>
                  <a:lnTo>
                    <a:pt x="0" y="0"/>
                  </a:lnTo>
                  <a:lnTo>
                    <a:pt x="1380998" y="0"/>
                  </a:lnTo>
                  <a:lnTo>
                    <a:pt x="1380998" y="635139"/>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69" name="Rectangle 168"/>
            <p:cNvSpPr/>
            <p:nvPr/>
          </p:nvSpPr>
          <p:spPr>
            <a:xfrm>
              <a:off x="5011355" y="5221689"/>
              <a:ext cx="1183108" cy="208508"/>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Corner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70" name="Rectangle 169"/>
            <p:cNvSpPr/>
            <p:nvPr/>
          </p:nvSpPr>
          <p:spPr>
            <a:xfrm>
              <a:off x="6002386" y="5420871"/>
              <a:ext cx="75005" cy="20850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71" name="Rectangle 170"/>
            <p:cNvSpPr/>
            <p:nvPr/>
          </p:nvSpPr>
          <p:spPr>
            <a:xfrm>
              <a:off x="4909998" y="5420871"/>
              <a:ext cx="1452832" cy="20850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point to corner</a:t>
              </a:r>
              <a:endParaRPr lang="en-US" sz="1100">
                <a:solidFill>
                  <a:srgbClr val="000000"/>
                </a:solidFill>
                <a:effectLst/>
                <a:latin typeface="Calibri" panose="020F0502020204030204" pitchFamily="34" charset="0"/>
                <a:ea typeface="Calibri" panose="020F0502020204030204" pitchFamily="34" charset="0"/>
              </a:endParaRPr>
            </a:p>
          </p:txBody>
        </p:sp>
        <p:sp>
          <p:nvSpPr>
            <p:cNvPr id="172" name="Rectangle 171"/>
            <p:cNvSpPr/>
            <p:nvPr/>
          </p:nvSpPr>
          <p:spPr>
            <a:xfrm>
              <a:off x="4853570" y="5420871"/>
              <a:ext cx="75004" cy="20850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73" name="Shape 130"/>
            <p:cNvSpPr/>
            <p:nvPr/>
          </p:nvSpPr>
          <p:spPr>
            <a:xfrm>
              <a:off x="4818736" y="3099588"/>
              <a:ext cx="254178" cy="254178"/>
            </a:xfrm>
            <a:custGeom>
              <a:avLst/>
              <a:gdLst/>
              <a:ahLst/>
              <a:cxnLst/>
              <a:rect l="0" t="0" r="0" b="0"/>
              <a:pathLst>
                <a:path w="254178" h="254178">
                  <a:moveTo>
                    <a:pt x="127089" y="0"/>
                  </a:moveTo>
                  <a:cubicBezTo>
                    <a:pt x="197244" y="0"/>
                    <a:pt x="254178" y="56934"/>
                    <a:pt x="254178" y="127089"/>
                  </a:cubicBezTo>
                  <a:cubicBezTo>
                    <a:pt x="254178" y="197243"/>
                    <a:pt x="197244" y="254178"/>
                    <a:pt x="127089" y="254178"/>
                  </a:cubicBezTo>
                  <a:cubicBezTo>
                    <a:pt x="56934" y="254178"/>
                    <a:pt x="0" y="197243"/>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74" name="Rectangle 173"/>
            <p:cNvSpPr/>
            <p:nvPr/>
          </p:nvSpPr>
          <p:spPr>
            <a:xfrm>
              <a:off x="4907155" y="3170217"/>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8</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75" name="Picture 174"/>
            <p:cNvPicPr/>
            <p:nvPr/>
          </p:nvPicPr>
          <p:blipFill>
            <a:blip r:embed="rId12"/>
            <a:stretch>
              <a:fillRect/>
            </a:stretch>
          </p:blipFill>
          <p:spPr>
            <a:xfrm>
              <a:off x="6498019" y="3022460"/>
              <a:ext cx="1612392" cy="1703832"/>
            </a:xfrm>
            <a:prstGeom prst="rect">
              <a:avLst/>
            </a:prstGeom>
          </p:spPr>
        </p:pic>
        <p:sp>
          <p:nvSpPr>
            <p:cNvPr id="176" name="Shape 136"/>
            <p:cNvSpPr/>
            <p:nvPr/>
          </p:nvSpPr>
          <p:spPr>
            <a:xfrm>
              <a:off x="6501943" y="3026182"/>
              <a:ext cx="1608100" cy="1699857"/>
            </a:xfrm>
            <a:custGeom>
              <a:avLst/>
              <a:gdLst/>
              <a:ahLst/>
              <a:cxnLst/>
              <a:rect l="0" t="0" r="0" b="0"/>
              <a:pathLst>
                <a:path w="1608100" h="1699857">
                  <a:moveTo>
                    <a:pt x="0" y="1699857"/>
                  </a:moveTo>
                  <a:lnTo>
                    <a:pt x="0" y="0"/>
                  </a:lnTo>
                  <a:lnTo>
                    <a:pt x="1608100" y="0"/>
                  </a:lnTo>
                  <a:lnTo>
                    <a:pt x="1608100" y="169985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77" name="Shape 1570"/>
            <p:cNvSpPr/>
            <p:nvPr/>
          </p:nvSpPr>
          <p:spPr>
            <a:xfrm>
              <a:off x="6502362" y="5359718"/>
              <a:ext cx="1612240" cy="336131"/>
            </a:xfrm>
            <a:custGeom>
              <a:avLst/>
              <a:gdLst/>
              <a:ahLst/>
              <a:cxnLst/>
              <a:rect l="0" t="0" r="0" b="0"/>
              <a:pathLst>
                <a:path w="1612240" h="336131">
                  <a:moveTo>
                    <a:pt x="0" y="0"/>
                  </a:moveTo>
                  <a:lnTo>
                    <a:pt x="1612240" y="0"/>
                  </a:lnTo>
                  <a:lnTo>
                    <a:pt x="1612240" y="336131"/>
                  </a:lnTo>
                  <a:lnTo>
                    <a:pt x="0" y="336131"/>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78" name="Shape 140"/>
            <p:cNvSpPr/>
            <p:nvPr/>
          </p:nvSpPr>
          <p:spPr>
            <a:xfrm>
              <a:off x="6502362" y="5359718"/>
              <a:ext cx="1612240" cy="336131"/>
            </a:xfrm>
            <a:custGeom>
              <a:avLst/>
              <a:gdLst/>
              <a:ahLst/>
              <a:cxnLst/>
              <a:rect l="0" t="0" r="0" b="0"/>
              <a:pathLst>
                <a:path w="1612240" h="336131">
                  <a:moveTo>
                    <a:pt x="0" y="336131"/>
                  </a:moveTo>
                  <a:lnTo>
                    <a:pt x="0" y="0"/>
                  </a:lnTo>
                  <a:lnTo>
                    <a:pt x="1612240" y="0"/>
                  </a:lnTo>
                  <a:lnTo>
                    <a:pt x="1612240" y="336131"/>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79" name="Rectangle 178"/>
            <p:cNvSpPr/>
            <p:nvPr/>
          </p:nvSpPr>
          <p:spPr>
            <a:xfrm>
              <a:off x="7076608" y="5448084"/>
              <a:ext cx="615630" cy="26962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700">
                  <a:solidFill>
                    <a:srgbClr val="000000"/>
                  </a:solidFill>
                  <a:effectLst/>
                  <a:latin typeface="Arial" panose="020B0604020202020204" pitchFamily="34" charset="0"/>
                  <a:ea typeface="Arial" panose="020B0604020202020204" pitchFamily="34" charset="0"/>
                </a:rPr>
                <a:t>Goal</a:t>
              </a:r>
              <a:endParaRPr lang="en-US" sz="1100">
                <a:solidFill>
                  <a:srgbClr val="000000"/>
                </a:solidFill>
                <a:effectLst/>
                <a:latin typeface="Calibri" panose="020F0502020204030204" pitchFamily="34" charset="0"/>
                <a:ea typeface="Calibri" panose="020F0502020204030204" pitchFamily="34" charset="0"/>
              </a:endParaRPr>
            </a:p>
          </p:txBody>
        </p:sp>
        <p:sp>
          <p:nvSpPr>
            <p:cNvPr id="180" name="Shape 144"/>
            <p:cNvSpPr/>
            <p:nvPr/>
          </p:nvSpPr>
          <p:spPr>
            <a:xfrm>
              <a:off x="6546953" y="3080550"/>
              <a:ext cx="254178" cy="254153"/>
            </a:xfrm>
            <a:custGeom>
              <a:avLst/>
              <a:gdLst/>
              <a:ahLst/>
              <a:cxnLst/>
              <a:rect l="0" t="0" r="0" b="0"/>
              <a:pathLst>
                <a:path w="254178" h="254153">
                  <a:moveTo>
                    <a:pt x="127088" y="0"/>
                  </a:moveTo>
                  <a:cubicBezTo>
                    <a:pt x="197244" y="0"/>
                    <a:pt x="254178" y="56934"/>
                    <a:pt x="254178" y="127076"/>
                  </a:cubicBezTo>
                  <a:cubicBezTo>
                    <a:pt x="254178" y="197219"/>
                    <a:pt x="197244" y="254153"/>
                    <a:pt x="127088" y="254153"/>
                  </a:cubicBezTo>
                  <a:cubicBezTo>
                    <a:pt x="56934" y="254153"/>
                    <a:pt x="0" y="197219"/>
                    <a:pt x="0" y="127076"/>
                  </a:cubicBezTo>
                  <a:cubicBezTo>
                    <a:pt x="0" y="56934"/>
                    <a:pt x="56934" y="0"/>
                    <a:pt x="127088"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81" name="Rectangle 180"/>
            <p:cNvSpPr/>
            <p:nvPr/>
          </p:nvSpPr>
          <p:spPr>
            <a:xfrm>
              <a:off x="6624276" y="3145420"/>
              <a:ext cx="117923"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9</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82" name="Picture 181"/>
            <p:cNvPicPr/>
            <p:nvPr/>
          </p:nvPicPr>
          <p:blipFill>
            <a:blip r:embed="rId13"/>
            <a:stretch>
              <a:fillRect/>
            </a:stretch>
          </p:blipFill>
          <p:spPr>
            <a:xfrm>
              <a:off x="5837619" y="346316"/>
              <a:ext cx="792480" cy="1652016"/>
            </a:xfrm>
            <a:prstGeom prst="rect">
              <a:avLst/>
            </a:prstGeom>
          </p:spPr>
        </p:pic>
        <p:sp>
          <p:nvSpPr>
            <p:cNvPr id="183" name="Shape 150"/>
            <p:cNvSpPr/>
            <p:nvPr/>
          </p:nvSpPr>
          <p:spPr>
            <a:xfrm>
              <a:off x="5841670" y="50660"/>
              <a:ext cx="787807" cy="1946720"/>
            </a:xfrm>
            <a:custGeom>
              <a:avLst/>
              <a:gdLst/>
              <a:ahLst/>
              <a:cxnLst/>
              <a:rect l="0" t="0" r="0" b="0"/>
              <a:pathLst>
                <a:path w="787807" h="1946720">
                  <a:moveTo>
                    <a:pt x="0" y="1946720"/>
                  </a:moveTo>
                  <a:lnTo>
                    <a:pt x="0" y="0"/>
                  </a:lnTo>
                  <a:lnTo>
                    <a:pt x="787807" y="0"/>
                  </a:lnTo>
                  <a:lnTo>
                    <a:pt x="787807" y="194672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84" name="Shape 153"/>
            <p:cNvSpPr/>
            <p:nvPr/>
          </p:nvSpPr>
          <p:spPr>
            <a:xfrm>
              <a:off x="5928208" y="135408"/>
              <a:ext cx="254178" cy="254178"/>
            </a:xfrm>
            <a:custGeom>
              <a:avLst/>
              <a:gdLst/>
              <a:ahLst/>
              <a:cxnLst/>
              <a:rect l="0" t="0" r="0" b="0"/>
              <a:pathLst>
                <a:path w="254178" h="254178">
                  <a:moveTo>
                    <a:pt x="127089" y="0"/>
                  </a:moveTo>
                  <a:cubicBezTo>
                    <a:pt x="197244" y="0"/>
                    <a:pt x="254178" y="56934"/>
                    <a:pt x="254178" y="127089"/>
                  </a:cubicBezTo>
                  <a:cubicBezTo>
                    <a:pt x="254178" y="197244"/>
                    <a:pt x="197244" y="254178"/>
                    <a:pt x="127089" y="254178"/>
                  </a:cubicBezTo>
                  <a:cubicBezTo>
                    <a:pt x="56934" y="254178"/>
                    <a:pt x="0" y="197244"/>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85" name="Rectangle 184"/>
            <p:cNvSpPr/>
            <p:nvPr/>
          </p:nvSpPr>
          <p:spPr>
            <a:xfrm>
              <a:off x="5943012" y="206214"/>
              <a:ext cx="306471"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3-2</a:t>
              </a:r>
              <a:endParaRPr lang="en-US" sz="1100">
                <a:solidFill>
                  <a:srgbClr val="000000"/>
                </a:solidFill>
                <a:effectLst/>
                <a:latin typeface="Calibri" panose="020F0502020204030204" pitchFamily="34" charset="0"/>
                <a:ea typeface="Calibri" panose="020F0502020204030204" pitchFamily="34" charset="0"/>
              </a:endParaRPr>
            </a:p>
          </p:txBody>
        </p:sp>
        <p:sp>
          <p:nvSpPr>
            <p:cNvPr id="186" name="Rectangle 185"/>
            <p:cNvSpPr/>
            <p:nvPr/>
          </p:nvSpPr>
          <p:spPr>
            <a:xfrm rot="-1570048">
              <a:off x="420633" y="3276490"/>
              <a:ext cx="124686" cy="130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87" name="Rectangle 186"/>
            <p:cNvSpPr/>
            <p:nvPr/>
          </p:nvSpPr>
          <p:spPr>
            <a:xfrm rot="2436203">
              <a:off x="990355" y="3363315"/>
              <a:ext cx="124682" cy="13093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88" name="Rectangle 187"/>
            <p:cNvSpPr/>
            <p:nvPr/>
          </p:nvSpPr>
          <p:spPr>
            <a:xfrm rot="7991303">
              <a:off x="1039090" y="4313080"/>
              <a:ext cx="124687" cy="130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89" name="Rectangle 188"/>
            <p:cNvSpPr/>
            <p:nvPr/>
          </p:nvSpPr>
          <p:spPr>
            <a:xfrm rot="-7682798">
              <a:off x="170705" y="4252404"/>
              <a:ext cx="124686" cy="130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90" name="Shape 160"/>
            <p:cNvSpPr/>
            <p:nvPr/>
          </p:nvSpPr>
          <p:spPr>
            <a:xfrm>
              <a:off x="6735687" y="3766478"/>
              <a:ext cx="172365" cy="172364"/>
            </a:xfrm>
            <a:custGeom>
              <a:avLst/>
              <a:gdLst/>
              <a:ahLst/>
              <a:cxnLst/>
              <a:rect l="0" t="0" r="0" b="0"/>
              <a:pathLst>
                <a:path w="172365" h="172364">
                  <a:moveTo>
                    <a:pt x="86184" y="0"/>
                  </a:moveTo>
                  <a:lnTo>
                    <a:pt x="119719" y="6776"/>
                  </a:lnTo>
                  <a:cubicBezTo>
                    <a:pt x="150648" y="19864"/>
                    <a:pt x="172365" y="50501"/>
                    <a:pt x="172365" y="86182"/>
                  </a:cubicBezTo>
                  <a:cubicBezTo>
                    <a:pt x="172365" y="133756"/>
                    <a:pt x="133757" y="172364"/>
                    <a:pt x="86182" y="172364"/>
                  </a:cubicBezTo>
                  <a:cubicBezTo>
                    <a:pt x="38608" y="172364"/>
                    <a:pt x="0" y="133756"/>
                    <a:pt x="0" y="86182"/>
                  </a:cubicBezTo>
                  <a:cubicBezTo>
                    <a:pt x="0" y="50501"/>
                    <a:pt x="21717" y="19864"/>
                    <a:pt x="52646" y="6776"/>
                  </a:cubicBezTo>
                  <a:lnTo>
                    <a:pt x="86181" y="0"/>
                  </a:lnTo>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91" name="Rectangle 190"/>
            <p:cNvSpPr/>
            <p:nvPr/>
          </p:nvSpPr>
          <p:spPr>
            <a:xfrm>
              <a:off x="6790834" y="3811398"/>
              <a:ext cx="75601" cy="12754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b="1">
                  <a:solidFill>
                    <a:srgbClr val="000000"/>
                  </a:solidFill>
                  <a:effectLst/>
                  <a:latin typeface="Arial" panose="020B0604020202020204" pitchFamily="34" charset="0"/>
                  <a:ea typeface="Arial" panose="020B0604020202020204" pitchFamily="34" charset="0"/>
                </a:rPr>
                <a:t>2</a:t>
              </a:r>
              <a:endParaRPr lang="en-US" sz="1100">
                <a:solidFill>
                  <a:srgbClr val="000000"/>
                </a:solidFill>
                <a:effectLst/>
                <a:latin typeface="Calibri" panose="020F0502020204030204" pitchFamily="34" charset="0"/>
                <a:ea typeface="Calibri" panose="020F0502020204030204" pitchFamily="34" charset="0"/>
              </a:endParaRPr>
            </a:p>
          </p:txBody>
        </p:sp>
        <p:sp>
          <p:nvSpPr>
            <p:cNvPr id="192" name="Shape 164"/>
            <p:cNvSpPr/>
            <p:nvPr/>
          </p:nvSpPr>
          <p:spPr>
            <a:xfrm>
              <a:off x="7583792" y="3078379"/>
              <a:ext cx="172365" cy="172389"/>
            </a:xfrm>
            <a:custGeom>
              <a:avLst/>
              <a:gdLst/>
              <a:ahLst/>
              <a:cxnLst/>
              <a:rect l="0" t="0" r="0" b="0"/>
              <a:pathLst>
                <a:path w="172365" h="172389">
                  <a:moveTo>
                    <a:pt x="172365" y="86195"/>
                  </a:moveTo>
                  <a:cubicBezTo>
                    <a:pt x="172365" y="133769"/>
                    <a:pt x="133757" y="172389"/>
                    <a:pt x="86182" y="172389"/>
                  </a:cubicBezTo>
                  <a:cubicBezTo>
                    <a:pt x="38608" y="172389"/>
                    <a:pt x="0" y="133769"/>
                    <a:pt x="0" y="86195"/>
                  </a:cubicBezTo>
                  <a:cubicBezTo>
                    <a:pt x="0" y="38621"/>
                    <a:pt x="38608" y="0"/>
                    <a:pt x="86182" y="0"/>
                  </a:cubicBezTo>
                  <a:cubicBezTo>
                    <a:pt x="133757" y="0"/>
                    <a:pt x="172365" y="38621"/>
                    <a:pt x="172365" y="86195"/>
                  </a:cubicBez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93" name="Rectangle 192"/>
            <p:cNvSpPr/>
            <p:nvPr/>
          </p:nvSpPr>
          <p:spPr>
            <a:xfrm>
              <a:off x="7639350" y="3123541"/>
              <a:ext cx="75601" cy="12754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b="1">
                  <a:solidFill>
                    <a:srgbClr val="000000"/>
                  </a:solidFill>
                  <a:effectLst/>
                  <a:latin typeface="Arial" panose="020B0604020202020204" pitchFamily="34" charset="0"/>
                  <a:ea typeface="Arial" panose="020B0604020202020204" pitchFamily="34" charset="0"/>
                </a:rPr>
                <a:t>1</a:t>
              </a:r>
              <a:endParaRPr lang="en-US" sz="1100">
                <a:solidFill>
                  <a:srgbClr val="000000"/>
                </a:solidFill>
                <a:effectLst/>
                <a:latin typeface="Calibri" panose="020F0502020204030204" pitchFamily="34" charset="0"/>
                <a:ea typeface="Calibri" panose="020F0502020204030204" pitchFamily="34" charset="0"/>
              </a:endParaRPr>
            </a:p>
          </p:txBody>
        </p:sp>
      </p:gr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052513" y="0"/>
            <a:ext cx="7010400" cy="1219200"/>
          </a:xfrm>
        </p:spPr>
        <p:txBody>
          <a:bodyPr/>
          <a:lstStyle/>
          <a:p>
            <a:pPr eaLnBrk="1" hangingPunct="1">
              <a:defRPr/>
            </a:pPr>
            <a:r>
              <a:rPr lang="en-US" altLang="en-US" sz="4000" b="1" i="1" dirty="0">
                <a:solidFill>
                  <a:srgbClr val="002060"/>
                </a:solidFill>
                <a:effectLst>
                  <a:outerShdw blurRad="38100" dist="38100" dir="2700000" algn="tl">
                    <a:srgbClr val="C0C0C0"/>
                  </a:outerShdw>
                </a:effectLst>
              </a:rPr>
              <a:t>NFHS Official Soccer Signals</a:t>
            </a:r>
            <a:endParaRPr lang="en-US" altLang="en-US" b="1" dirty="0">
              <a:solidFill>
                <a:srgbClr val="002060"/>
              </a:solidFill>
              <a:effectLst>
                <a:outerShdw blurRad="38100" dist="38100" dir="2700000" algn="tl">
                  <a:srgbClr val="C0C0C0"/>
                </a:outerShdw>
              </a:effectLst>
            </a:endParaRPr>
          </a:p>
        </p:txBody>
      </p:sp>
      <p:pic>
        <p:nvPicPr>
          <p:cNvPr id="2" name="Picture 1"/>
          <p:cNvPicPr>
            <a:picLocks noChangeAspect="1"/>
          </p:cNvPicPr>
          <p:nvPr/>
        </p:nvPicPr>
        <p:blipFill>
          <a:blip r:embed="rId3"/>
          <a:stretch>
            <a:fillRect/>
          </a:stretch>
        </p:blipFill>
        <p:spPr>
          <a:xfrm>
            <a:off x="304800" y="1187824"/>
            <a:ext cx="1913760" cy="2241176"/>
          </a:xfrm>
          <a:prstGeom prst="rect">
            <a:avLst/>
          </a:prstGeom>
        </p:spPr>
      </p:pic>
      <p:pic>
        <p:nvPicPr>
          <p:cNvPr id="3" name="Picture 2"/>
          <p:cNvPicPr>
            <a:picLocks noChangeAspect="1"/>
          </p:cNvPicPr>
          <p:nvPr/>
        </p:nvPicPr>
        <p:blipFill rotWithShape="1">
          <a:blip r:embed="rId4"/>
          <a:srcRect l="4551" r="8990"/>
          <a:stretch/>
        </p:blipFill>
        <p:spPr>
          <a:xfrm>
            <a:off x="2514600" y="1237624"/>
            <a:ext cx="1447800" cy="2191376"/>
          </a:xfrm>
          <a:prstGeom prst="rect">
            <a:avLst/>
          </a:prstGeom>
        </p:spPr>
      </p:pic>
      <p:pic>
        <p:nvPicPr>
          <p:cNvPr id="4" name="Picture 3"/>
          <p:cNvPicPr>
            <a:picLocks noChangeAspect="1"/>
          </p:cNvPicPr>
          <p:nvPr/>
        </p:nvPicPr>
        <p:blipFill rotWithShape="1">
          <a:blip r:embed="rId5"/>
          <a:srcRect l="10676" r="18153"/>
          <a:stretch/>
        </p:blipFill>
        <p:spPr>
          <a:xfrm>
            <a:off x="4267200" y="1187824"/>
            <a:ext cx="1524000" cy="2241176"/>
          </a:xfrm>
          <a:prstGeom prst="rect">
            <a:avLst/>
          </a:prstGeom>
        </p:spPr>
      </p:pic>
      <p:pic>
        <p:nvPicPr>
          <p:cNvPr id="5" name="Picture 4"/>
          <p:cNvPicPr>
            <a:picLocks noChangeAspect="1"/>
          </p:cNvPicPr>
          <p:nvPr/>
        </p:nvPicPr>
        <p:blipFill>
          <a:blip r:embed="rId6"/>
          <a:stretch>
            <a:fillRect/>
          </a:stretch>
        </p:blipFill>
        <p:spPr>
          <a:xfrm>
            <a:off x="6324600" y="1233143"/>
            <a:ext cx="2304882" cy="2195858"/>
          </a:xfrm>
          <a:prstGeom prst="rect">
            <a:avLst/>
          </a:prstGeom>
        </p:spPr>
      </p:pic>
      <p:pic>
        <p:nvPicPr>
          <p:cNvPr id="6" name="Picture 5"/>
          <p:cNvPicPr>
            <a:picLocks noChangeAspect="1"/>
          </p:cNvPicPr>
          <p:nvPr/>
        </p:nvPicPr>
        <p:blipFill rotWithShape="1">
          <a:blip r:embed="rId7"/>
          <a:srcRect l="9678" r="16129"/>
          <a:stretch/>
        </p:blipFill>
        <p:spPr>
          <a:xfrm>
            <a:off x="304800" y="3810002"/>
            <a:ext cx="1752600" cy="2343067"/>
          </a:xfrm>
          <a:prstGeom prst="rect">
            <a:avLst/>
          </a:prstGeom>
        </p:spPr>
      </p:pic>
      <p:pic>
        <p:nvPicPr>
          <p:cNvPr id="7" name="Picture 6"/>
          <p:cNvPicPr>
            <a:picLocks noChangeAspect="1"/>
          </p:cNvPicPr>
          <p:nvPr/>
        </p:nvPicPr>
        <p:blipFill rotWithShape="1">
          <a:blip r:embed="rId8"/>
          <a:srcRect l="6950" r="16601"/>
          <a:stretch/>
        </p:blipFill>
        <p:spPr>
          <a:xfrm>
            <a:off x="2133600" y="3822429"/>
            <a:ext cx="1676400" cy="2360520"/>
          </a:xfrm>
          <a:prstGeom prst="rect">
            <a:avLst/>
          </a:prstGeom>
        </p:spPr>
      </p:pic>
      <p:pic>
        <p:nvPicPr>
          <p:cNvPr id="8" name="Picture 7"/>
          <p:cNvPicPr>
            <a:picLocks noChangeAspect="1"/>
          </p:cNvPicPr>
          <p:nvPr/>
        </p:nvPicPr>
        <p:blipFill rotWithShape="1">
          <a:blip r:embed="rId9"/>
          <a:srcRect l="19470" r="18877"/>
          <a:stretch/>
        </p:blipFill>
        <p:spPr>
          <a:xfrm>
            <a:off x="3886200" y="3837369"/>
            <a:ext cx="1524001" cy="2330640"/>
          </a:xfrm>
          <a:prstGeom prst="rect">
            <a:avLst/>
          </a:prstGeom>
        </p:spPr>
      </p:pic>
      <p:pic>
        <p:nvPicPr>
          <p:cNvPr id="9" name="Picture 8"/>
          <p:cNvPicPr>
            <a:picLocks noChangeAspect="1"/>
          </p:cNvPicPr>
          <p:nvPr/>
        </p:nvPicPr>
        <p:blipFill rotWithShape="1">
          <a:blip r:embed="rId10"/>
          <a:srcRect l="5942" r="28694"/>
          <a:stretch/>
        </p:blipFill>
        <p:spPr>
          <a:xfrm>
            <a:off x="5562600" y="3810001"/>
            <a:ext cx="1676400" cy="2372947"/>
          </a:xfrm>
          <a:prstGeom prst="rect">
            <a:avLst/>
          </a:prstGeom>
        </p:spPr>
      </p:pic>
      <p:pic>
        <p:nvPicPr>
          <p:cNvPr id="10" name="Picture 9"/>
          <p:cNvPicPr>
            <a:picLocks noChangeAspect="1"/>
          </p:cNvPicPr>
          <p:nvPr/>
        </p:nvPicPr>
        <p:blipFill rotWithShape="1">
          <a:blip r:embed="rId11"/>
          <a:srcRect l="7476" r="30653"/>
          <a:stretch/>
        </p:blipFill>
        <p:spPr>
          <a:xfrm>
            <a:off x="7391400" y="3810000"/>
            <a:ext cx="1600201" cy="2372947"/>
          </a:xfrm>
          <a:prstGeom prst="rect">
            <a:avLst/>
          </a:prstGeom>
        </p:spPr>
      </p:pic>
      <p:sp>
        <p:nvSpPr>
          <p:cNvPr id="11" name="TextBox 10"/>
          <p:cNvSpPr txBox="1"/>
          <p:nvPr/>
        </p:nvSpPr>
        <p:spPr>
          <a:xfrm>
            <a:off x="690180" y="3429000"/>
            <a:ext cx="1143000" cy="369332"/>
          </a:xfrm>
          <a:prstGeom prst="rect">
            <a:avLst/>
          </a:prstGeom>
          <a:noFill/>
        </p:spPr>
        <p:txBody>
          <a:bodyPr wrap="square" rtlCol="0">
            <a:spAutoFit/>
          </a:bodyPr>
          <a:lstStyle/>
          <a:p>
            <a:pPr algn="ctr"/>
            <a:r>
              <a:rPr lang="en-US" dirty="0"/>
              <a:t>Throw In</a:t>
            </a:r>
          </a:p>
        </p:txBody>
      </p:sp>
      <p:sp>
        <p:nvSpPr>
          <p:cNvPr id="194" name="TextBox 193"/>
          <p:cNvSpPr txBox="1"/>
          <p:nvPr/>
        </p:nvSpPr>
        <p:spPr>
          <a:xfrm>
            <a:off x="2743200" y="3429000"/>
            <a:ext cx="1520958" cy="369332"/>
          </a:xfrm>
          <a:prstGeom prst="rect">
            <a:avLst/>
          </a:prstGeom>
          <a:noFill/>
        </p:spPr>
        <p:txBody>
          <a:bodyPr wrap="square" rtlCol="0">
            <a:spAutoFit/>
          </a:bodyPr>
          <a:lstStyle/>
          <a:p>
            <a:pPr algn="ctr"/>
            <a:r>
              <a:rPr lang="en-US" dirty="0"/>
              <a:t>Substitution</a:t>
            </a:r>
          </a:p>
        </p:txBody>
      </p:sp>
      <p:sp>
        <p:nvSpPr>
          <p:cNvPr id="195" name="TextBox 194"/>
          <p:cNvSpPr txBox="1"/>
          <p:nvPr/>
        </p:nvSpPr>
        <p:spPr>
          <a:xfrm>
            <a:off x="4572000" y="3449568"/>
            <a:ext cx="1143000" cy="369332"/>
          </a:xfrm>
          <a:prstGeom prst="rect">
            <a:avLst/>
          </a:prstGeom>
          <a:noFill/>
        </p:spPr>
        <p:txBody>
          <a:bodyPr wrap="square" rtlCol="0">
            <a:spAutoFit/>
          </a:bodyPr>
          <a:lstStyle/>
          <a:p>
            <a:pPr algn="ctr"/>
            <a:r>
              <a:rPr lang="en-US" dirty="0"/>
              <a:t>Foul</a:t>
            </a:r>
          </a:p>
        </p:txBody>
      </p:sp>
      <p:sp>
        <p:nvSpPr>
          <p:cNvPr id="196" name="TextBox 195"/>
          <p:cNvSpPr txBox="1"/>
          <p:nvPr/>
        </p:nvSpPr>
        <p:spPr>
          <a:xfrm>
            <a:off x="6847888" y="3364468"/>
            <a:ext cx="1534112" cy="369332"/>
          </a:xfrm>
          <a:prstGeom prst="rect">
            <a:avLst/>
          </a:prstGeom>
          <a:noFill/>
        </p:spPr>
        <p:txBody>
          <a:bodyPr wrap="square" rtlCol="0">
            <a:spAutoFit/>
          </a:bodyPr>
          <a:lstStyle/>
          <a:p>
            <a:pPr algn="ctr"/>
            <a:r>
              <a:rPr lang="en-US" dirty="0"/>
              <a:t>Corner Kick</a:t>
            </a:r>
          </a:p>
        </p:txBody>
      </p:sp>
      <p:sp>
        <p:nvSpPr>
          <p:cNvPr id="197" name="TextBox 196"/>
          <p:cNvSpPr txBox="1"/>
          <p:nvPr/>
        </p:nvSpPr>
        <p:spPr>
          <a:xfrm>
            <a:off x="409561" y="6130845"/>
            <a:ext cx="1534112" cy="369332"/>
          </a:xfrm>
          <a:prstGeom prst="rect">
            <a:avLst/>
          </a:prstGeom>
          <a:noFill/>
        </p:spPr>
        <p:txBody>
          <a:bodyPr wrap="square" rtlCol="0">
            <a:spAutoFit/>
          </a:bodyPr>
          <a:lstStyle/>
          <a:p>
            <a:pPr algn="ctr"/>
            <a:r>
              <a:rPr lang="en-US" dirty="0"/>
              <a:t>Goal Kick</a:t>
            </a:r>
          </a:p>
        </p:txBody>
      </p:sp>
      <p:sp>
        <p:nvSpPr>
          <p:cNvPr id="198" name="TextBox 197"/>
          <p:cNvSpPr txBox="1"/>
          <p:nvPr/>
        </p:nvSpPr>
        <p:spPr>
          <a:xfrm>
            <a:off x="2162161" y="6130845"/>
            <a:ext cx="1697145" cy="646331"/>
          </a:xfrm>
          <a:prstGeom prst="rect">
            <a:avLst/>
          </a:prstGeom>
          <a:noFill/>
        </p:spPr>
        <p:txBody>
          <a:bodyPr wrap="square" rtlCol="0">
            <a:spAutoFit/>
          </a:bodyPr>
          <a:lstStyle/>
          <a:p>
            <a:pPr algn="ctr"/>
            <a:r>
              <a:rPr lang="en-US" dirty="0"/>
              <a:t>Stop Play Offside</a:t>
            </a:r>
          </a:p>
        </p:txBody>
      </p:sp>
      <p:sp>
        <p:nvSpPr>
          <p:cNvPr id="199" name="TextBox 198"/>
          <p:cNvSpPr txBox="1"/>
          <p:nvPr/>
        </p:nvSpPr>
        <p:spPr>
          <a:xfrm>
            <a:off x="3914761" y="6130845"/>
            <a:ext cx="1534112" cy="646331"/>
          </a:xfrm>
          <a:prstGeom prst="rect">
            <a:avLst/>
          </a:prstGeom>
          <a:noFill/>
        </p:spPr>
        <p:txBody>
          <a:bodyPr wrap="square" rtlCol="0">
            <a:spAutoFit/>
          </a:bodyPr>
          <a:lstStyle/>
          <a:p>
            <a:pPr algn="ctr"/>
            <a:r>
              <a:rPr lang="en-US" dirty="0"/>
              <a:t>Offside</a:t>
            </a:r>
          </a:p>
          <a:p>
            <a:pPr algn="ctr"/>
            <a:r>
              <a:rPr lang="en-US" dirty="0"/>
              <a:t>Far side</a:t>
            </a:r>
          </a:p>
        </p:txBody>
      </p:sp>
      <p:sp>
        <p:nvSpPr>
          <p:cNvPr id="200" name="TextBox 199"/>
          <p:cNvSpPr txBox="1"/>
          <p:nvPr/>
        </p:nvSpPr>
        <p:spPr>
          <a:xfrm>
            <a:off x="5704888" y="6203516"/>
            <a:ext cx="1534112" cy="646331"/>
          </a:xfrm>
          <a:prstGeom prst="rect">
            <a:avLst/>
          </a:prstGeom>
          <a:noFill/>
        </p:spPr>
        <p:txBody>
          <a:bodyPr wrap="square" rtlCol="0">
            <a:spAutoFit/>
          </a:bodyPr>
          <a:lstStyle/>
          <a:p>
            <a:pPr algn="ctr"/>
            <a:r>
              <a:rPr lang="en-US" dirty="0"/>
              <a:t>Offside</a:t>
            </a:r>
          </a:p>
          <a:p>
            <a:pPr algn="ctr"/>
            <a:r>
              <a:rPr lang="en-US" dirty="0"/>
              <a:t>Middle</a:t>
            </a:r>
          </a:p>
        </p:txBody>
      </p:sp>
      <p:sp>
        <p:nvSpPr>
          <p:cNvPr id="201" name="TextBox 200"/>
          <p:cNvSpPr txBox="1"/>
          <p:nvPr/>
        </p:nvSpPr>
        <p:spPr>
          <a:xfrm>
            <a:off x="7477041" y="6153069"/>
            <a:ext cx="1534112" cy="646331"/>
          </a:xfrm>
          <a:prstGeom prst="rect">
            <a:avLst/>
          </a:prstGeom>
          <a:noFill/>
        </p:spPr>
        <p:txBody>
          <a:bodyPr wrap="square" rtlCol="0">
            <a:spAutoFit/>
          </a:bodyPr>
          <a:lstStyle/>
          <a:p>
            <a:pPr algn="ctr"/>
            <a:r>
              <a:rPr lang="en-US" dirty="0"/>
              <a:t>Offside</a:t>
            </a:r>
          </a:p>
          <a:p>
            <a:pPr algn="ctr"/>
            <a:r>
              <a:rPr lang="en-US" dirty="0"/>
              <a:t>Near side</a:t>
            </a:r>
          </a:p>
        </p:txBody>
      </p:sp>
    </p:spTree>
    <p:extLst>
      <p:ext uri="{BB962C8B-B14F-4D97-AF65-F5344CB8AC3E}">
        <p14:creationId xmlns:p14="http://schemas.microsoft.com/office/powerpoint/2010/main" val="234962501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1371600" y="2700338"/>
            <a:ext cx="66294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028700" algn="l"/>
              </a:tabLst>
              <a:defRPr sz="3200">
                <a:solidFill>
                  <a:schemeClr val="tx1"/>
                </a:solidFill>
                <a:latin typeface="Times New Roman" panose="02020603050405020304" pitchFamily="18" charset="0"/>
              </a:defRPr>
            </a:lvl1pPr>
            <a:lvl2pPr>
              <a:spcBef>
                <a:spcPct val="20000"/>
              </a:spcBef>
              <a:buChar char="–"/>
              <a:tabLst>
                <a:tab pos="1028700" algn="l"/>
              </a:tabLst>
              <a:defRPr sz="2800">
                <a:solidFill>
                  <a:schemeClr val="tx1"/>
                </a:solidFill>
                <a:latin typeface="Times New Roman" panose="02020603050405020304" pitchFamily="18" charset="0"/>
              </a:defRPr>
            </a:lvl2pPr>
            <a:lvl3pPr>
              <a:spcBef>
                <a:spcPct val="20000"/>
              </a:spcBef>
              <a:buChar char="•"/>
              <a:tabLst>
                <a:tab pos="1028700" algn="l"/>
              </a:tabLst>
              <a:defRPr sz="2400">
                <a:solidFill>
                  <a:schemeClr val="tx1"/>
                </a:solidFill>
                <a:latin typeface="Times New Roman" panose="02020603050405020304" pitchFamily="18" charset="0"/>
              </a:defRPr>
            </a:lvl3pPr>
            <a:lvl4pPr marL="1600200" indent="-228600">
              <a:spcBef>
                <a:spcPct val="20000"/>
              </a:spcBef>
              <a:buChar char="–"/>
              <a:tabLst>
                <a:tab pos="1028700" algn="l"/>
              </a:tabLst>
              <a:defRPr sz="2000">
                <a:solidFill>
                  <a:schemeClr val="tx1"/>
                </a:solidFill>
                <a:latin typeface="Times New Roman" panose="02020603050405020304" pitchFamily="18" charset="0"/>
              </a:defRPr>
            </a:lvl4pPr>
            <a:lvl5pPr marL="2057400" indent="-228600">
              <a:spcBef>
                <a:spcPct val="20000"/>
              </a:spcBef>
              <a:buChar char="»"/>
              <a:tabLst>
                <a:tab pos="10287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dirty="0"/>
              <a:t>  </a:t>
            </a:r>
            <a:r>
              <a:rPr lang="en-US" altLang="en-US" sz="1600" dirty="0"/>
              <a:t>HOME TEAM PROVIDES</a:t>
            </a:r>
            <a:endParaRPr lang="en-US" altLang="en-US" sz="1600" b="0" dirty="0"/>
          </a:p>
          <a:p>
            <a:pPr lvl="1">
              <a:spcBef>
                <a:spcPct val="0"/>
              </a:spcBef>
              <a:buClr>
                <a:srgbClr val="000066"/>
              </a:buClr>
              <a:buFontTx/>
              <a:buChar char="-"/>
            </a:pPr>
            <a:r>
              <a:rPr lang="en-US" altLang="en-US" sz="1600" b="0" dirty="0"/>
              <a:t> 2 BALL HOLDERS</a:t>
            </a:r>
          </a:p>
          <a:p>
            <a:pPr lvl="1">
              <a:spcBef>
                <a:spcPct val="0"/>
              </a:spcBef>
              <a:buClr>
                <a:srgbClr val="000066"/>
              </a:buClr>
              <a:buFontTx/>
              <a:buChar char="-"/>
            </a:pPr>
            <a:endParaRPr lang="en-US" altLang="en-US" sz="1600" b="0" dirty="0"/>
          </a:p>
          <a:p>
            <a:pPr lvl="1">
              <a:spcBef>
                <a:spcPct val="0"/>
              </a:spcBef>
              <a:buClr>
                <a:srgbClr val="000066"/>
              </a:buClr>
              <a:buFontTx/>
              <a:buChar char="-"/>
            </a:pPr>
            <a:endParaRPr lang="en-US" altLang="en-US" sz="1600" b="0" dirty="0"/>
          </a:p>
          <a:p>
            <a:pPr lvl="1">
              <a:spcBef>
                <a:spcPct val="0"/>
              </a:spcBef>
              <a:buClr>
                <a:srgbClr val="000066"/>
              </a:buClr>
              <a:buFontTx/>
              <a:buChar char="-"/>
            </a:pPr>
            <a:r>
              <a:rPr lang="en-US" altLang="en-US" sz="1600" b="0" dirty="0"/>
              <a:t> OFFICIAL TIMER</a:t>
            </a:r>
          </a:p>
          <a:p>
            <a:pPr lvl="2">
              <a:spcBef>
                <a:spcPct val="0"/>
              </a:spcBef>
              <a:buClr>
                <a:srgbClr val="000099"/>
              </a:buClr>
            </a:pPr>
            <a:r>
              <a:rPr lang="en-US" altLang="en-US" sz="1600" b="0" dirty="0"/>
              <a:t> SIGNALS FOR SUBSTITUTIONS</a:t>
            </a:r>
          </a:p>
          <a:p>
            <a:pPr lvl="2">
              <a:spcBef>
                <a:spcPct val="0"/>
              </a:spcBef>
              <a:buClr>
                <a:srgbClr val="000099"/>
              </a:buClr>
            </a:pPr>
            <a:endParaRPr lang="en-US" altLang="en-US" sz="1600" b="0" dirty="0"/>
          </a:p>
          <a:p>
            <a:pPr lvl="2">
              <a:spcBef>
                <a:spcPct val="0"/>
              </a:spcBef>
              <a:buClr>
                <a:srgbClr val="000099"/>
              </a:buClr>
            </a:pPr>
            <a:endParaRPr lang="en-US" altLang="en-US" sz="1600" b="0" dirty="0"/>
          </a:p>
          <a:p>
            <a:pPr lvl="1">
              <a:spcBef>
                <a:spcPct val="0"/>
              </a:spcBef>
              <a:buClr>
                <a:srgbClr val="000066"/>
              </a:buClr>
              <a:buFontTx/>
              <a:buChar char="-"/>
            </a:pPr>
            <a:r>
              <a:rPr lang="en-US" altLang="en-US" sz="1600" b="0" dirty="0"/>
              <a:t> OFFICIAL SCORER</a:t>
            </a:r>
          </a:p>
          <a:p>
            <a:pPr lvl="2">
              <a:spcBef>
                <a:spcPct val="0"/>
              </a:spcBef>
              <a:buClr>
                <a:srgbClr val="000099"/>
              </a:buClr>
            </a:pPr>
            <a:r>
              <a:rPr lang="en-US" altLang="en-US" sz="1600" b="0" dirty="0"/>
              <a:t> COMPLETE LINEUP</a:t>
            </a:r>
          </a:p>
          <a:p>
            <a:pPr lvl="2">
              <a:spcBef>
                <a:spcPct val="0"/>
              </a:spcBef>
              <a:buClr>
                <a:srgbClr val="000099"/>
              </a:buClr>
            </a:pPr>
            <a:r>
              <a:rPr lang="en-US" altLang="en-US" sz="1600" b="0" dirty="0"/>
              <a:t> LINEUP MAY BE MODIFIED AFTER START OF MATCH</a:t>
            </a:r>
            <a:endParaRPr lang="en-US" altLang="en-US" sz="1800" b="0" dirty="0"/>
          </a:p>
        </p:txBody>
      </p:sp>
      <p:sp>
        <p:nvSpPr>
          <p:cNvPr id="169987" name="Rectangle 4"/>
          <p:cNvSpPr>
            <a:spLocks noChangeArrowheads="1"/>
          </p:cNvSpPr>
          <p:nvPr/>
        </p:nvSpPr>
        <p:spPr bwMode="auto">
          <a:xfrm>
            <a:off x="406400" y="1619250"/>
            <a:ext cx="84328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6 - BALL HOLDERS, TIMER, AND SCORER</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wipe(left)">
                                      <p:cBhvr>
                                        <p:cTn id="7" dur="500"/>
                                        <p:tgtEl>
                                          <p:spTgt spid="9113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1138">
                                            <p:txEl>
                                              <p:pRg st="1" end="1"/>
                                            </p:txEl>
                                          </p:spTgt>
                                        </p:tgtEl>
                                        <p:attrNameLst>
                                          <p:attrName>style.visibility</p:attrName>
                                        </p:attrNameLst>
                                      </p:cBhvr>
                                      <p:to>
                                        <p:strVal val="visible"/>
                                      </p:to>
                                    </p:set>
                                    <p:animEffect transition="in" filter="wipe(left)">
                                      <p:cBhvr>
                                        <p:cTn id="11" dur="500"/>
                                        <p:tgtEl>
                                          <p:spTgt spid="91138">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1138">
                                            <p:txEl>
                                              <p:pRg st="4" end="4"/>
                                            </p:txEl>
                                          </p:spTgt>
                                        </p:tgtEl>
                                        <p:attrNameLst>
                                          <p:attrName>style.visibility</p:attrName>
                                        </p:attrNameLst>
                                      </p:cBhvr>
                                      <p:to>
                                        <p:strVal val="visible"/>
                                      </p:to>
                                    </p:set>
                                    <p:animEffect transition="in" filter="wipe(left)">
                                      <p:cBhvr>
                                        <p:cTn id="15" dur="500"/>
                                        <p:tgtEl>
                                          <p:spTgt spid="91138">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1138">
                                            <p:txEl>
                                              <p:pRg st="5" end="5"/>
                                            </p:txEl>
                                          </p:spTgt>
                                        </p:tgtEl>
                                        <p:attrNameLst>
                                          <p:attrName>style.visibility</p:attrName>
                                        </p:attrNameLst>
                                      </p:cBhvr>
                                      <p:to>
                                        <p:strVal val="visible"/>
                                      </p:to>
                                    </p:set>
                                    <p:animEffect transition="in" filter="wipe(left)">
                                      <p:cBhvr>
                                        <p:cTn id="19" dur="500"/>
                                        <p:tgtEl>
                                          <p:spTgt spid="91138">
                                            <p:txEl>
                                              <p:pRg st="5" end="5"/>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1138">
                                            <p:txEl>
                                              <p:pRg st="8" end="8"/>
                                            </p:txEl>
                                          </p:spTgt>
                                        </p:tgtEl>
                                        <p:attrNameLst>
                                          <p:attrName>style.visibility</p:attrName>
                                        </p:attrNameLst>
                                      </p:cBhvr>
                                      <p:to>
                                        <p:strVal val="visible"/>
                                      </p:to>
                                    </p:set>
                                    <p:animEffect transition="in" filter="wipe(left)">
                                      <p:cBhvr>
                                        <p:cTn id="23" dur="500"/>
                                        <p:tgtEl>
                                          <p:spTgt spid="91138">
                                            <p:txEl>
                                              <p:pRg st="8" end="8"/>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91138">
                                            <p:txEl>
                                              <p:pRg st="9" end="9"/>
                                            </p:txEl>
                                          </p:spTgt>
                                        </p:tgtEl>
                                        <p:attrNameLst>
                                          <p:attrName>style.visibility</p:attrName>
                                        </p:attrNameLst>
                                      </p:cBhvr>
                                      <p:to>
                                        <p:strVal val="visible"/>
                                      </p:to>
                                    </p:set>
                                    <p:animEffect transition="in" filter="wipe(left)">
                                      <p:cBhvr>
                                        <p:cTn id="27" dur="500"/>
                                        <p:tgtEl>
                                          <p:spTgt spid="91138">
                                            <p:txEl>
                                              <p:pRg st="9" end="9"/>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91138">
                                            <p:txEl>
                                              <p:pRg st="10" end="10"/>
                                            </p:txEl>
                                          </p:spTgt>
                                        </p:tgtEl>
                                        <p:attrNameLst>
                                          <p:attrName>style.visibility</p:attrName>
                                        </p:attrNameLst>
                                      </p:cBhvr>
                                      <p:to>
                                        <p:strVal val="visible"/>
                                      </p:to>
                                    </p:set>
                                    <p:animEffect transition="in" filter="wipe(left)">
                                      <p:cBhvr>
                                        <p:cTn id="30" dur="500"/>
                                        <p:tgtEl>
                                          <p:spTgt spid="911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79425" y="1981200"/>
            <a:ext cx="8178800" cy="4351338"/>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228600" algn="l"/>
              </a:tabLst>
              <a:defRPr/>
            </a:pPr>
            <a:r>
              <a:rPr lang="en-US" sz="1600" dirty="0">
                <a:solidFill>
                  <a:schemeClr val="tx1"/>
                </a:solidFill>
                <a:latin typeface="Times New Roman" pitchFamily="18" charset="0"/>
              </a:rPr>
              <a:t>  2 EQUAL HALVES</a:t>
            </a:r>
            <a:r>
              <a:rPr lang="en-US" sz="1600" b="0" dirty="0">
                <a:solidFill>
                  <a:schemeClr val="tx1"/>
                </a:solidFill>
                <a:latin typeface="Times New Roman" pitchFamily="18" charset="0"/>
              </a:rPr>
              <a:t>	</a:t>
            </a:r>
            <a:r>
              <a:rPr lang="en-US" sz="1600" dirty="0">
                <a:solidFill>
                  <a:srgbClr val="006600"/>
                </a:solidFill>
                <a:latin typeface="Times New Roman" pitchFamily="18" charset="0"/>
              </a:rPr>
              <a:t>(IN GEORGIA)</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VARSITY		 40 MINUTES	</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9TH &amp; JV		 35 MINUTES</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7TH &amp; 8TH 		 30 MINUTES </a:t>
            </a:r>
          </a:p>
          <a:p>
            <a:pPr>
              <a:tabLst>
                <a:tab pos="228600" algn="l"/>
              </a:tabLst>
              <a:defRPr/>
            </a:pPr>
            <a:endParaRPr lang="en-US" sz="1600" b="0" dirty="0">
              <a:solidFill>
                <a:schemeClr val="tx1"/>
              </a:solidFill>
              <a:latin typeface="Times New Roman" pitchFamily="18" charset="0"/>
            </a:endParaRPr>
          </a:p>
          <a:p>
            <a:pPr>
              <a:tabLst>
                <a:tab pos="228600" algn="l"/>
              </a:tabLst>
              <a:defRPr/>
            </a:pPr>
            <a:r>
              <a:rPr lang="en-US" sz="1600" dirty="0">
                <a:solidFill>
                  <a:srgbClr val="006600"/>
                </a:solidFill>
                <a:latin typeface="Times New Roman" pitchFamily="18" charset="0"/>
              </a:rPr>
              <a:t>FEDERATION SAYS YOU MAY PLAY QUARTERS</a:t>
            </a:r>
            <a:endParaRPr lang="en-US" sz="1600" b="0" dirty="0">
              <a:solidFill>
                <a:schemeClr val="tx1"/>
              </a:solidFill>
              <a:latin typeface="Times New Roman" pitchFamily="18" charset="0"/>
            </a:endParaRPr>
          </a:p>
          <a:p>
            <a:pPr>
              <a:tabLst>
                <a:tab pos="2286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TO SHORTEN MATCH</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STATE ASSOCIATION</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AGREEMENT OF COACHES</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ORDERED BY HEAD REFEREE</a:t>
            </a:r>
          </a:p>
          <a:p>
            <a:pPr>
              <a:tabLst>
                <a:tab pos="228600" algn="l"/>
              </a:tabLst>
              <a:defRPr/>
            </a:pPr>
            <a:endParaRPr lang="en-US" sz="1600" b="0" dirty="0">
              <a:solidFill>
                <a:schemeClr val="tx1"/>
              </a:solidFill>
              <a:latin typeface="Times New Roman" pitchFamily="18" charset="0"/>
            </a:endParaRPr>
          </a:p>
          <a:p>
            <a:pPr>
              <a:tabLst>
                <a:tab pos="228600" algn="l"/>
              </a:tabLst>
              <a:defRPr/>
            </a:pPr>
            <a:r>
              <a:rPr lang="en-US" sz="1600" dirty="0">
                <a:solidFill>
                  <a:srgbClr val="006600"/>
                </a:solidFill>
                <a:effectLst>
                  <a:outerShdw blurRad="38100" dist="38100" dir="2700000" algn="tl">
                    <a:srgbClr val="C0C0C0"/>
                  </a:outerShdw>
                </a:effectLst>
                <a:latin typeface="Times New Roman" pitchFamily="18" charset="0"/>
              </a:rPr>
              <a:t>DETERMINE BEFORE GAME OR 2</a:t>
            </a:r>
            <a:r>
              <a:rPr lang="en-US" sz="1600" baseline="30000" dirty="0">
                <a:solidFill>
                  <a:srgbClr val="006600"/>
                </a:solidFill>
                <a:effectLst>
                  <a:outerShdw blurRad="38100" dist="38100" dir="2700000" algn="tl">
                    <a:srgbClr val="C0C0C0"/>
                  </a:outerShdw>
                </a:effectLst>
                <a:latin typeface="Times New Roman" pitchFamily="18" charset="0"/>
              </a:rPr>
              <a:t>ND</a:t>
            </a:r>
            <a:r>
              <a:rPr lang="en-US" sz="1600" dirty="0">
                <a:solidFill>
                  <a:srgbClr val="006600"/>
                </a:solidFill>
                <a:effectLst>
                  <a:outerShdw blurRad="38100" dist="38100" dir="2700000" algn="tl">
                    <a:srgbClr val="C0C0C0"/>
                  </a:outerShdw>
                </a:effectLst>
                <a:latin typeface="Times New Roman" pitchFamily="18" charset="0"/>
              </a:rPr>
              <a:t> HALF BEGINS</a:t>
            </a:r>
            <a:endParaRPr lang="en-US" sz="1600" b="0" dirty="0">
              <a:solidFill>
                <a:schemeClr val="tx1"/>
              </a:solidFill>
              <a:effectLst>
                <a:outerShdw blurRad="38100" dist="38100" dir="2700000" algn="tl">
                  <a:srgbClr val="C0C0C0"/>
                </a:outerShdw>
              </a:effectLst>
              <a:latin typeface="Times New Roman" pitchFamily="18" charset="0"/>
            </a:endParaRPr>
          </a:p>
          <a:p>
            <a:pPr>
              <a:tabLst>
                <a:tab pos="2286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effectLst>
                  <a:outerShdw blurRad="38100" dist="38100" dir="2700000" algn="tl">
                    <a:srgbClr val="C0C0C0"/>
                  </a:outerShdw>
                </a:effectLst>
                <a:latin typeface="Times New Roman" pitchFamily="18" charset="0"/>
              </a:rPr>
              <a:t>SUSPENDED GAME CONSIDERED COMPLETE IF 1st HALF HAS BEEN 	PLAYED ON GAMES THAT ARE </a:t>
            </a:r>
            <a:r>
              <a:rPr lang="en-US" sz="1600" u="sng" dirty="0">
                <a:solidFill>
                  <a:srgbClr val="CC0000"/>
                </a:solidFill>
                <a:effectLst>
                  <a:outerShdw blurRad="38100" dist="38100" dir="2700000" algn="tl">
                    <a:srgbClr val="C0C0C0"/>
                  </a:outerShdw>
                </a:effectLst>
                <a:latin typeface="Times New Roman" pitchFamily="18" charset="0"/>
              </a:rPr>
              <a:t>NOT</a:t>
            </a:r>
            <a:r>
              <a:rPr lang="en-US" sz="1600" dirty="0">
                <a:solidFill>
                  <a:schemeClr val="tx1"/>
                </a:solidFill>
                <a:effectLst>
                  <a:outerShdw blurRad="38100" dist="38100" dir="2700000" algn="tl">
                    <a:srgbClr val="C0C0C0"/>
                  </a:outerShdw>
                </a:effectLst>
                <a:latin typeface="Times New Roman" pitchFamily="18" charset="0"/>
              </a:rPr>
              <a:t> OF THE SAME CLASSIFICATION</a:t>
            </a:r>
          </a:p>
        </p:txBody>
      </p:sp>
      <p:sp>
        <p:nvSpPr>
          <p:cNvPr id="172035" name="Rectangle 4"/>
          <p:cNvSpPr>
            <a:spLocks noChangeArrowheads="1"/>
          </p:cNvSpPr>
          <p:nvPr/>
        </p:nvSpPr>
        <p:spPr bwMode="auto">
          <a:xfrm>
            <a:off x="406400" y="161925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7 - DURATION OF THE GAME AND LENGTH OF PERIODS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Effect transition="in" filter="wipe(left)">
                                      <p:cBhvr>
                                        <p:cTn id="7" dur="500"/>
                                        <p:tgtEl>
                                          <p:spTgt spid="93186">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3186">
                                            <p:txEl>
                                              <p:pRg st="1" end="1"/>
                                            </p:txEl>
                                          </p:spTgt>
                                        </p:tgtEl>
                                        <p:attrNameLst>
                                          <p:attrName>style.visibility</p:attrName>
                                        </p:attrNameLst>
                                      </p:cBhvr>
                                      <p:to>
                                        <p:strVal val="visible"/>
                                      </p:to>
                                    </p:set>
                                    <p:animEffect transition="in" filter="wipe(left)">
                                      <p:cBhvr>
                                        <p:cTn id="11" dur="500"/>
                                        <p:tgtEl>
                                          <p:spTgt spid="93186">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3186">
                                            <p:txEl>
                                              <p:pRg st="2" end="2"/>
                                            </p:txEl>
                                          </p:spTgt>
                                        </p:tgtEl>
                                        <p:attrNameLst>
                                          <p:attrName>style.visibility</p:attrName>
                                        </p:attrNameLst>
                                      </p:cBhvr>
                                      <p:to>
                                        <p:strVal val="visible"/>
                                      </p:to>
                                    </p:set>
                                    <p:animEffect transition="in" filter="wipe(left)">
                                      <p:cBhvr>
                                        <p:cTn id="15" dur="500"/>
                                        <p:tgtEl>
                                          <p:spTgt spid="93186">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3186">
                                            <p:txEl>
                                              <p:pRg st="3" end="3"/>
                                            </p:txEl>
                                          </p:spTgt>
                                        </p:tgtEl>
                                        <p:attrNameLst>
                                          <p:attrName>style.visibility</p:attrName>
                                        </p:attrNameLst>
                                      </p:cBhvr>
                                      <p:to>
                                        <p:strVal val="visible"/>
                                      </p:to>
                                    </p:set>
                                    <p:animEffect transition="in" filter="wipe(left)">
                                      <p:cBhvr>
                                        <p:cTn id="19" dur="500"/>
                                        <p:tgtEl>
                                          <p:spTgt spid="93186">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3186">
                                            <p:txEl>
                                              <p:pRg st="5" end="5"/>
                                            </p:txEl>
                                          </p:spTgt>
                                        </p:tgtEl>
                                        <p:attrNameLst>
                                          <p:attrName>style.visibility</p:attrName>
                                        </p:attrNameLst>
                                      </p:cBhvr>
                                      <p:to>
                                        <p:strVal val="visible"/>
                                      </p:to>
                                    </p:set>
                                    <p:animEffect transition="in" filter="wipe(left)">
                                      <p:cBhvr>
                                        <p:cTn id="23" dur="500"/>
                                        <p:tgtEl>
                                          <p:spTgt spid="93186">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93186">
                                            <p:txEl>
                                              <p:pRg st="7" end="7"/>
                                            </p:txEl>
                                          </p:spTgt>
                                        </p:tgtEl>
                                        <p:attrNameLst>
                                          <p:attrName>style.visibility</p:attrName>
                                        </p:attrNameLst>
                                      </p:cBhvr>
                                      <p:to>
                                        <p:strVal val="visible"/>
                                      </p:to>
                                    </p:set>
                                    <p:animEffect transition="in" filter="wipe(left)">
                                      <p:cBhvr>
                                        <p:cTn id="28" dur="500"/>
                                        <p:tgtEl>
                                          <p:spTgt spid="93186">
                                            <p:txEl>
                                              <p:pRg st="7" end="7"/>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93186">
                                            <p:txEl>
                                              <p:pRg st="8" end="8"/>
                                            </p:txEl>
                                          </p:spTgt>
                                        </p:tgtEl>
                                        <p:attrNameLst>
                                          <p:attrName>style.visibility</p:attrName>
                                        </p:attrNameLst>
                                      </p:cBhvr>
                                      <p:to>
                                        <p:strVal val="visible"/>
                                      </p:to>
                                    </p:set>
                                    <p:animEffect transition="in" filter="wipe(left)">
                                      <p:cBhvr>
                                        <p:cTn id="32" dur="500"/>
                                        <p:tgtEl>
                                          <p:spTgt spid="93186">
                                            <p:txEl>
                                              <p:pRg st="8" end="8"/>
                                            </p:txEl>
                                          </p:spTgt>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93186">
                                            <p:txEl>
                                              <p:pRg st="9" end="9"/>
                                            </p:txEl>
                                          </p:spTgt>
                                        </p:tgtEl>
                                        <p:attrNameLst>
                                          <p:attrName>style.visibility</p:attrName>
                                        </p:attrNameLst>
                                      </p:cBhvr>
                                      <p:to>
                                        <p:strVal val="visible"/>
                                      </p:to>
                                    </p:set>
                                    <p:animEffect transition="in" filter="wipe(left)">
                                      <p:cBhvr>
                                        <p:cTn id="36" dur="500"/>
                                        <p:tgtEl>
                                          <p:spTgt spid="93186">
                                            <p:txEl>
                                              <p:pRg st="9" end="9"/>
                                            </p:txEl>
                                          </p:spTgt>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93186">
                                            <p:txEl>
                                              <p:pRg st="10" end="10"/>
                                            </p:txEl>
                                          </p:spTgt>
                                        </p:tgtEl>
                                        <p:attrNameLst>
                                          <p:attrName>style.visibility</p:attrName>
                                        </p:attrNameLst>
                                      </p:cBhvr>
                                      <p:to>
                                        <p:strVal val="visible"/>
                                      </p:to>
                                    </p:set>
                                    <p:animEffect transition="in" filter="wipe(left)">
                                      <p:cBhvr>
                                        <p:cTn id="40" dur="500"/>
                                        <p:tgtEl>
                                          <p:spTgt spid="93186">
                                            <p:txEl>
                                              <p:pRg st="10" end="10"/>
                                            </p:txEl>
                                          </p:spTgt>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93186">
                                            <p:txEl>
                                              <p:pRg st="12" end="12"/>
                                            </p:txEl>
                                          </p:spTgt>
                                        </p:tgtEl>
                                        <p:attrNameLst>
                                          <p:attrName>style.visibility</p:attrName>
                                        </p:attrNameLst>
                                      </p:cBhvr>
                                      <p:to>
                                        <p:strVal val="visible"/>
                                      </p:to>
                                    </p:set>
                                    <p:animEffect transition="in" filter="wipe(left)">
                                      <p:cBhvr>
                                        <p:cTn id="44" dur="500"/>
                                        <p:tgtEl>
                                          <p:spTgt spid="93186">
                                            <p:txEl>
                                              <p:pRg st="12" end="1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93186">
                                            <p:txEl>
                                              <p:pRg st="14" end="14"/>
                                            </p:txEl>
                                          </p:spTgt>
                                        </p:tgtEl>
                                        <p:attrNameLst>
                                          <p:attrName>style.visibility</p:attrName>
                                        </p:attrNameLst>
                                      </p:cBhvr>
                                      <p:to>
                                        <p:strVal val="visible"/>
                                      </p:to>
                                    </p:set>
                                    <p:animEffect transition="in" filter="wipe(left)">
                                      <p:cBhvr>
                                        <p:cTn id="49" dur="500"/>
                                        <p:tgtEl>
                                          <p:spTgt spid="9318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33375" y="1999696"/>
            <a:ext cx="8458200" cy="4705904"/>
          </a:xfrm>
          <a:prstGeom prst="rect">
            <a:avLst/>
          </a:prstGeom>
          <a:noFill/>
          <a:ln w="9525">
            <a:noFill/>
            <a:miter lim="800000"/>
            <a:headEnd/>
            <a:tailEnd/>
          </a:ln>
          <a:effectLst/>
        </p:spPr>
        <p:txBody>
          <a:bodyPr>
            <a:spAutoFit/>
          </a:bodyPr>
          <a:lstStyle/>
          <a:p>
            <a:pPr marL="228600" indent="-228600">
              <a:spcBef>
                <a:spcPct val="10000"/>
              </a:spcBef>
              <a:spcAft>
                <a:spcPct val="10000"/>
              </a:spcAft>
              <a:buClr>
                <a:srgbClr val="000099"/>
              </a:buClr>
              <a:buSzPct val="125000"/>
              <a:buFont typeface="Symbol" pitchFamily="18" charset="2"/>
              <a:buChar char="·"/>
              <a:defRPr/>
            </a:pPr>
            <a:r>
              <a:rPr lang="en-US" sz="1600" dirty="0">
                <a:solidFill>
                  <a:schemeClr val="tx1"/>
                </a:solidFill>
                <a:effectLst>
                  <a:outerShdw blurRad="38100" dist="38100" dir="2700000" algn="tl">
                    <a:srgbClr val="000000">
                      <a:alpha val="43137"/>
                    </a:srgbClr>
                  </a:outerShdw>
                </a:effectLst>
                <a:latin typeface="Times New Roman" pitchFamily="18" charset="0"/>
              </a:rPr>
              <a:t>HALFTIME 10 MINUTES UNLESS COACHES DECIDE</a:t>
            </a:r>
          </a:p>
          <a:p>
            <a:pPr marL="690563" lvl="1" indent="-233363">
              <a:spcBef>
                <a:spcPct val="10000"/>
              </a:spcBef>
              <a:spcAft>
                <a:spcPct val="10000"/>
              </a:spcAft>
              <a:buClr>
                <a:srgbClr val="000066"/>
              </a:buClr>
              <a:buFontTx/>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PLAYER(S) </a:t>
            </a:r>
            <a:r>
              <a:rPr lang="en-US" sz="1400" u="sng" dirty="0">
                <a:solidFill>
                  <a:srgbClr val="FF0000"/>
                </a:solidFill>
                <a:effectLst>
                  <a:outerShdw blurRad="38100" dist="38100" dir="2700000" algn="tl">
                    <a:srgbClr val="000000">
                      <a:alpha val="43137"/>
                    </a:srgbClr>
                  </a:outerShdw>
                </a:effectLst>
                <a:latin typeface="Times New Roman" pitchFamily="18" charset="0"/>
              </a:rPr>
              <a:t>DISQUALIFIED</a:t>
            </a:r>
            <a:r>
              <a:rPr lang="en-US" sz="1400" b="0" dirty="0">
                <a:solidFill>
                  <a:schemeClr val="tx1"/>
                </a:solidFill>
                <a:effectLst>
                  <a:outerShdw blurRad="38100" dist="38100" dir="2700000" algn="tl">
                    <a:srgbClr val="000000">
                      <a:alpha val="43137"/>
                    </a:srgbClr>
                  </a:outerShdw>
                </a:effectLst>
                <a:latin typeface="Times New Roman" pitchFamily="18" charset="0"/>
              </a:rPr>
              <a:t>, DURING HALFTIME, DOES NOT EFFECT TEAMS’ ON-FIELD NUMBERS</a:t>
            </a:r>
          </a:p>
          <a:p>
            <a:pPr marL="690563" lvl="1" indent="-233363">
              <a:spcBef>
                <a:spcPct val="10000"/>
              </a:spcBef>
              <a:spcAft>
                <a:spcPct val="10000"/>
              </a:spcAft>
              <a:buClr>
                <a:srgbClr val="000066"/>
              </a:buClr>
              <a:buFontTx/>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5 MINUTES BETWEEN REGULATION AND FIRST OVER-TIME PERIOD</a:t>
            </a:r>
          </a:p>
          <a:p>
            <a:pPr marL="690563" lvl="1" indent="-233363">
              <a:spcBef>
                <a:spcPct val="10000"/>
              </a:spcBef>
              <a:spcAft>
                <a:spcPct val="10000"/>
              </a:spcAft>
              <a:buClr>
                <a:srgbClr val="000066"/>
              </a:buClr>
              <a:buFontTx/>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2 MINUTES BETWEEN OVER-TIME PERIODS</a:t>
            </a:r>
          </a:p>
          <a:p>
            <a:pPr marL="690563" lvl="1" indent="-233363">
              <a:spcBef>
                <a:spcPct val="10000"/>
              </a:spcBef>
              <a:spcAft>
                <a:spcPct val="10000"/>
              </a:spcAft>
              <a:buClr>
                <a:srgbClr val="000066"/>
              </a:buClr>
              <a:buFontTx/>
              <a:buChar char="-"/>
              <a:defRPr/>
            </a:pPr>
            <a:endParaRPr lang="en-US" sz="100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spcBef>
                <a:spcPct val="10000"/>
              </a:spcBef>
              <a:spcAft>
                <a:spcPct val="10000"/>
              </a:spcAft>
              <a:buClr>
                <a:srgbClr val="000099"/>
              </a:buClr>
              <a:buSzPct val="125000"/>
              <a:buFont typeface="Symbol" pitchFamily="18" charset="2"/>
              <a:buChar char="·"/>
              <a:defRPr/>
            </a:pPr>
            <a:r>
              <a:rPr lang="en-US" sz="1600" dirty="0">
                <a:solidFill>
                  <a:schemeClr val="tx1"/>
                </a:solidFill>
                <a:effectLst>
                  <a:outerShdw blurRad="38100" dist="38100" dir="2700000" algn="tl">
                    <a:srgbClr val="000000">
                      <a:alpha val="43137"/>
                    </a:srgbClr>
                  </a:outerShdw>
                </a:effectLst>
                <a:latin typeface="Times New Roman" pitchFamily="18" charset="0"/>
              </a:rPr>
              <a:t>TIE GAME </a:t>
            </a:r>
            <a:r>
              <a:rPr lang="en-US" sz="1600" dirty="0">
                <a:solidFill>
                  <a:srgbClr val="0000FF"/>
                </a:solidFill>
                <a:effectLst>
                  <a:outerShdw blurRad="38100" dist="38100" dir="2700000" algn="tl">
                    <a:srgbClr val="000000">
                      <a:alpha val="43137"/>
                    </a:srgbClr>
                  </a:outerShdw>
                </a:effectLst>
                <a:latin typeface="Times New Roman" pitchFamily="18" charset="0"/>
              </a:rPr>
              <a:t>(DIFFERENT CLASSIFICATIONS)</a:t>
            </a:r>
          </a:p>
          <a:p>
            <a:pPr marL="690563" lvl="1" indent="-233363">
              <a:spcBef>
                <a:spcPct val="10000"/>
              </a:spcBef>
              <a:spcAft>
                <a:spcPct val="10000"/>
              </a:spcAft>
              <a:buClr>
                <a:srgbClr val="000099"/>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NO OVERTIME INVOKED WHEN REGULATION PLAY ENDS WITH A TIE SCORE,</a:t>
            </a:r>
          </a:p>
          <a:p>
            <a:pPr marL="690563" lvl="1" indent="-233363">
              <a:spcBef>
                <a:spcPct val="10000"/>
              </a:spcBef>
              <a:spcAft>
                <a:spcPct val="10000"/>
              </a:spcAft>
              <a:buClr>
                <a:srgbClr val="000099"/>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UNLESS BOTH COACHES AGREE AND INFORM THE MATCH OFFICIALS PRIOR TO THE START OF PLAY</a:t>
            </a:r>
          </a:p>
          <a:p>
            <a:pPr marL="690563" lvl="1" indent="-233363">
              <a:spcBef>
                <a:spcPct val="10000"/>
              </a:spcBef>
              <a:spcAft>
                <a:spcPct val="10000"/>
              </a:spcAft>
              <a:buClr>
                <a:srgbClr val="000099"/>
              </a:buClr>
              <a:buSzPct val="125000"/>
              <a:buFont typeface="Times New Roman" pitchFamily="18" charset="0"/>
              <a:buChar char="-"/>
              <a:defRPr/>
            </a:pPr>
            <a:endParaRPr lang="en-US" sz="10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spcBef>
                <a:spcPct val="10000"/>
              </a:spcBef>
              <a:spcAft>
                <a:spcPct val="10000"/>
              </a:spcAft>
              <a:buClr>
                <a:srgbClr val="000099"/>
              </a:buClr>
              <a:buSzPct val="125000"/>
              <a:buFont typeface="Symbol" pitchFamily="18" charset="2"/>
              <a:buChar char="·"/>
              <a:defRPr/>
            </a:pPr>
            <a:r>
              <a:rPr lang="en-US" sz="1600" dirty="0">
                <a:solidFill>
                  <a:schemeClr val="tx1"/>
                </a:solidFill>
                <a:effectLst>
                  <a:outerShdw blurRad="38100" dist="38100" dir="2700000" algn="tl">
                    <a:srgbClr val="000000">
                      <a:alpha val="43137"/>
                    </a:srgbClr>
                  </a:outerShdw>
                </a:effectLst>
                <a:latin typeface="Times New Roman" pitchFamily="18" charset="0"/>
              </a:rPr>
              <a:t>TIE GAME </a:t>
            </a:r>
            <a:r>
              <a:rPr lang="en-US" sz="1600" dirty="0">
                <a:solidFill>
                  <a:srgbClr val="0000FF"/>
                </a:solidFill>
                <a:effectLst>
                  <a:outerShdw blurRad="38100" dist="38100" dir="2700000" algn="tl">
                    <a:srgbClr val="000000">
                      <a:alpha val="43137"/>
                    </a:srgbClr>
                  </a:outerShdw>
                </a:effectLst>
                <a:latin typeface="Times New Roman" pitchFamily="18" charset="0"/>
              </a:rPr>
              <a:t>(SAME CLASSIFICATION &amp; PLAY OFFS ONLY!)</a:t>
            </a:r>
            <a:endParaRPr lang="en-US" sz="1600" b="0" dirty="0">
              <a:solidFill>
                <a:srgbClr val="0000FF"/>
              </a:solidFill>
              <a:effectLst>
                <a:outerShdw blurRad="38100" dist="38100" dir="2700000" algn="tl">
                  <a:srgbClr val="000000">
                    <a:alpha val="43137"/>
                  </a:srgbClr>
                </a:outerShdw>
              </a:effectLst>
              <a:latin typeface="Times New Roman" pitchFamily="18" charset="0"/>
            </a:endParaRP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THE OVERTIME WILL CONSIST OF TWO (2) TEN-MINUTE PERIODS, WHICH WILL PLAYED IN THEIR ENTIRETY</a:t>
            </a: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A COIN TOSS SHALL TAKE PLACE TO DETERMINE WHICH TEAM WILL PUT THE BALL IN PLAY FOR THE FIRST OVERTIME PERIOD.</a:t>
            </a: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IF THE SCORE REMAINS TIED FOLLOWING THE OVERTIME PERIOD, A “SHOOTOUT” OF PENALTY KICKS WILL DETERMINE THE WINNER.</a:t>
            </a: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THE PENALTY KICKS PROCEDURE WILL BE COVERED UNDER RULE 14</a:t>
            </a:r>
          </a:p>
        </p:txBody>
      </p:sp>
      <p:sp>
        <p:nvSpPr>
          <p:cNvPr id="174083" name="Rectangle 4"/>
          <p:cNvSpPr>
            <a:spLocks noChangeArrowheads="1"/>
          </p:cNvSpPr>
          <p:nvPr/>
        </p:nvSpPr>
        <p:spPr bwMode="auto">
          <a:xfrm>
            <a:off x="349250" y="1189038"/>
            <a:ext cx="843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7 - DURATION OF THE GAME AND LENGTH OF PERIODS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animEffect transition="in" filter="wipe(left)">
                                      <p:cBhvr>
                                        <p:cTn id="7" dur="500"/>
                                        <p:tgtEl>
                                          <p:spTgt spid="95234">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5234">
                                            <p:txEl>
                                              <p:pRg st="1" end="1"/>
                                            </p:txEl>
                                          </p:spTgt>
                                        </p:tgtEl>
                                        <p:attrNameLst>
                                          <p:attrName>style.visibility</p:attrName>
                                        </p:attrNameLst>
                                      </p:cBhvr>
                                      <p:to>
                                        <p:strVal val="visible"/>
                                      </p:to>
                                    </p:set>
                                    <p:animEffect transition="in" filter="wipe(left)">
                                      <p:cBhvr>
                                        <p:cTn id="11" dur="500"/>
                                        <p:tgtEl>
                                          <p:spTgt spid="95234">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5234">
                                            <p:txEl>
                                              <p:pRg st="2" end="2"/>
                                            </p:txEl>
                                          </p:spTgt>
                                        </p:tgtEl>
                                        <p:attrNameLst>
                                          <p:attrName>style.visibility</p:attrName>
                                        </p:attrNameLst>
                                      </p:cBhvr>
                                      <p:to>
                                        <p:strVal val="visible"/>
                                      </p:to>
                                    </p:set>
                                    <p:animEffect transition="in" filter="wipe(left)">
                                      <p:cBhvr>
                                        <p:cTn id="15" dur="500"/>
                                        <p:tgtEl>
                                          <p:spTgt spid="95234">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5234">
                                            <p:txEl>
                                              <p:pRg st="3" end="3"/>
                                            </p:txEl>
                                          </p:spTgt>
                                        </p:tgtEl>
                                        <p:attrNameLst>
                                          <p:attrName>style.visibility</p:attrName>
                                        </p:attrNameLst>
                                      </p:cBhvr>
                                      <p:to>
                                        <p:strVal val="visible"/>
                                      </p:to>
                                    </p:set>
                                    <p:animEffect transition="in" filter="wipe(left)">
                                      <p:cBhvr>
                                        <p:cTn id="19" dur="800"/>
                                        <p:tgtEl>
                                          <p:spTgt spid="95234">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95234">
                                            <p:txEl>
                                              <p:pRg st="5" end="5"/>
                                            </p:txEl>
                                          </p:spTgt>
                                        </p:tgtEl>
                                        <p:attrNameLst>
                                          <p:attrName>style.visibility</p:attrName>
                                        </p:attrNameLst>
                                      </p:cBhvr>
                                      <p:to>
                                        <p:strVal val="visible"/>
                                      </p:to>
                                    </p:set>
                                    <p:animEffect transition="in" filter="wipe(left)">
                                      <p:cBhvr>
                                        <p:cTn id="24" dur="500"/>
                                        <p:tgtEl>
                                          <p:spTgt spid="95234">
                                            <p:txEl>
                                              <p:pRg st="5" end="5"/>
                                            </p:txEl>
                                          </p:spTgt>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95234">
                                            <p:txEl>
                                              <p:pRg st="6" end="6"/>
                                            </p:txEl>
                                          </p:spTgt>
                                        </p:tgtEl>
                                        <p:attrNameLst>
                                          <p:attrName>style.visibility</p:attrName>
                                        </p:attrNameLst>
                                      </p:cBhvr>
                                      <p:to>
                                        <p:strVal val="visible"/>
                                      </p:to>
                                    </p:set>
                                    <p:animEffect transition="in" filter="wipe(left)">
                                      <p:cBhvr>
                                        <p:cTn id="28" dur="500"/>
                                        <p:tgtEl>
                                          <p:spTgt spid="95234">
                                            <p:txEl>
                                              <p:pRg st="6" end="6"/>
                                            </p:txEl>
                                          </p:spTgt>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95234">
                                            <p:txEl>
                                              <p:pRg st="7" end="7"/>
                                            </p:txEl>
                                          </p:spTgt>
                                        </p:tgtEl>
                                        <p:attrNameLst>
                                          <p:attrName>style.visibility</p:attrName>
                                        </p:attrNameLst>
                                      </p:cBhvr>
                                      <p:to>
                                        <p:strVal val="visible"/>
                                      </p:to>
                                    </p:set>
                                    <p:animEffect transition="in" filter="wipe(left)">
                                      <p:cBhvr>
                                        <p:cTn id="32" dur="500"/>
                                        <p:tgtEl>
                                          <p:spTgt spid="95234">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5234">
                                            <p:txEl>
                                              <p:pRg st="9" end="9"/>
                                            </p:txEl>
                                          </p:spTgt>
                                        </p:tgtEl>
                                        <p:attrNameLst>
                                          <p:attrName>style.visibility</p:attrName>
                                        </p:attrNameLst>
                                      </p:cBhvr>
                                      <p:to>
                                        <p:strVal val="visible"/>
                                      </p:to>
                                    </p:set>
                                    <p:animEffect transition="in" filter="wipe(left)">
                                      <p:cBhvr>
                                        <p:cTn id="37" dur="500"/>
                                        <p:tgtEl>
                                          <p:spTgt spid="95234">
                                            <p:txEl>
                                              <p:pRg st="9" end="9"/>
                                            </p:txEl>
                                          </p:spTgt>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95234">
                                            <p:txEl>
                                              <p:pRg st="10" end="10"/>
                                            </p:txEl>
                                          </p:spTgt>
                                        </p:tgtEl>
                                        <p:attrNameLst>
                                          <p:attrName>style.visibility</p:attrName>
                                        </p:attrNameLst>
                                      </p:cBhvr>
                                      <p:to>
                                        <p:strVal val="visible"/>
                                      </p:to>
                                    </p:set>
                                    <p:animEffect transition="in" filter="wipe(left)">
                                      <p:cBhvr>
                                        <p:cTn id="41" dur="500"/>
                                        <p:tgtEl>
                                          <p:spTgt spid="95234">
                                            <p:txEl>
                                              <p:pRg st="10" end="10"/>
                                            </p:txEl>
                                          </p:spTgt>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95234">
                                            <p:txEl>
                                              <p:pRg st="11" end="11"/>
                                            </p:txEl>
                                          </p:spTgt>
                                        </p:tgtEl>
                                        <p:attrNameLst>
                                          <p:attrName>style.visibility</p:attrName>
                                        </p:attrNameLst>
                                      </p:cBhvr>
                                      <p:to>
                                        <p:strVal val="visible"/>
                                      </p:to>
                                    </p:set>
                                    <p:animEffect transition="in" filter="wipe(left)">
                                      <p:cBhvr>
                                        <p:cTn id="45" dur="500"/>
                                        <p:tgtEl>
                                          <p:spTgt spid="95234">
                                            <p:txEl>
                                              <p:pRg st="11" end="11"/>
                                            </p:txEl>
                                          </p:spTgt>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95234">
                                            <p:txEl>
                                              <p:pRg st="12" end="12"/>
                                            </p:txEl>
                                          </p:spTgt>
                                        </p:tgtEl>
                                        <p:attrNameLst>
                                          <p:attrName>style.visibility</p:attrName>
                                        </p:attrNameLst>
                                      </p:cBhvr>
                                      <p:to>
                                        <p:strVal val="visible"/>
                                      </p:to>
                                    </p:set>
                                    <p:animEffect transition="in" filter="wipe(left)">
                                      <p:cBhvr>
                                        <p:cTn id="49" dur="500"/>
                                        <p:tgtEl>
                                          <p:spTgt spid="95234">
                                            <p:txEl>
                                              <p:pRg st="12" end="12"/>
                                            </p:txEl>
                                          </p:spTgt>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95234">
                                            <p:txEl>
                                              <p:pRg st="13" end="13"/>
                                            </p:txEl>
                                          </p:spTgt>
                                        </p:tgtEl>
                                        <p:attrNameLst>
                                          <p:attrName>style.visibility</p:attrName>
                                        </p:attrNameLst>
                                      </p:cBhvr>
                                      <p:to>
                                        <p:strVal val="visible"/>
                                      </p:to>
                                    </p:set>
                                    <p:animEffect transition="in" filter="wipe(left)">
                                      <p:cBhvr>
                                        <p:cTn id="53" dur="500"/>
                                        <p:tgtEl>
                                          <p:spTgt spid="9523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80975" y="1295400"/>
            <a:ext cx="8763000" cy="5262563"/>
          </a:xfrm>
          <a:prstGeom prst="rect">
            <a:avLst/>
          </a:prstGeom>
          <a:noFill/>
          <a:ln w="9525">
            <a:noFill/>
            <a:miter lim="800000"/>
            <a:headEnd/>
            <a:tailEnd/>
          </a:ln>
        </p:spPr>
        <p:txBody>
          <a:bodyPr>
            <a:spAutoFit/>
          </a:bodyPr>
          <a:lstStyle/>
          <a:p>
            <a:pPr algn="ctr" eaLnBrk="1" hangingPunct="1">
              <a:defRPr/>
            </a:pPr>
            <a:r>
              <a:rPr lang="en-US" sz="2400" u="sng" dirty="0">
                <a:solidFill>
                  <a:srgbClr val="0000FF"/>
                </a:solidFill>
                <a:effectLst>
                  <a:outerShdw blurRad="38100" dist="38100" dir="2700000" algn="tl">
                    <a:srgbClr val="000000">
                      <a:alpha val="43137"/>
                    </a:srgbClr>
                  </a:outerShdw>
                </a:effectLst>
                <a:latin typeface="Times New Roman" pitchFamily="18" charset="0"/>
              </a:rPr>
              <a:t>GHSA WHITEBOOK RULES</a:t>
            </a:r>
          </a:p>
          <a:p>
            <a:pPr algn="ctr" eaLnBrk="1" hangingPunct="1">
              <a:defRPr/>
            </a:pPr>
            <a:endParaRPr lang="en-US" sz="1400" u="sng" dirty="0">
              <a:solidFill>
                <a:srgbClr val="0000FF"/>
              </a:solidFill>
              <a:effectLst>
                <a:outerShdw blurRad="38100" dist="38100" dir="2700000" algn="tl">
                  <a:srgbClr val="000000">
                    <a:alpha val="43137"/>
                  </a:srgbClr>
                </a:outerShdw>
              </a:effectLst>
              <a:latin typeface="Times New Roman" pitchFamily="18" charset="0"/>
            </a:endParaRPr>
          </a:p>
          <a:p>
            <a:pPr eaLnBrk="1" hangingPunct="1">
              <a:defRPr/>
            </a:pPr>
            <a:r>
              <a:rPr lang="en-US" sz="2400" dirty="0">
                <a:solidFill>
                  <a:srgbClr val="0000FF"/>
                </a:solidFill>
                <a:latin typeface="Times New Roman" pitchFamily="18" charset="0"/>
              </a:rPr>
              <a:t>Games involving schools from </a:t>
            </a:r>
            <a:r>
              <a:rPr lang="en-US" sz="2400" u="sng" dirty="0">
                <a:solidFill>
                  <a:srgbClr val="0000FF"/>
                </a:solidFill>
                <a:effectLst>
                  <a:outerShdw blurRad="38100" dist="38100" dir="2700000" algn="tl">
                    <a:srgbClr val="C0C0C0"/>
                  </a:outerShdw>
                </a:effectLst>
                <a:latin typeface="Times New Roman" pitchFamily="18" charset="0"/>
              </a:rPr>
              <a:t>different</a:t>
            </a:r>
            <a:r>
              <a:rPr lang="en-US" sz="2400" dirty="0">
                <a:solidFill>
                  <a:srgbClr val="0000FF"/>
                </a:solidFill>
                <a:latin typeface="Times New Roman" pitchFamily="18" charset="0"/>
              </a:rPr>
              <a:t> classifications:</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Up to two-hour cumulative delay may be used to complete the contest</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Contest cannot go past GHSA 11:30 p.m. curfew</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If the contest is terminated prior to the end of the 1</a:t>
            </a:r>
            <a:r>
              <a:rPr lang="en-US" sz="2000" b="0" baseline="30000" dirty="0">
                <a:solidFill>
                  <a:schemeClr val="tx1"/>
                </a:solidFill>
                <a:effectLst>
                  <a:outerShdw blurRad="38100" dist="38100" dir="2700000" algn="tl">
                    <a:srgbClr val="C0C0C0"/>
                  </a:outerShdw>
                </a:effectLst>
                <a:latin typeface="Times New Roman" pitchFamily="18" charset="0"/>
              </a:rPr>
              <a:t>st</a:t>
            </a:r>
            <a:r>
              <a:rPr lang="en-US" sz="2000" b="0" dirty="0">
                <a:solidFill>
                  <a:schemeClr val="tx1"/>
                </a:solidFill>
                <a:effectLst>
                  <a:outerShdw blurRad="38100" dist="38100" dir="2700000" algn="tl">
                    <a:srgbClr val="C0C0C0"/>
                  </a:outerShdw>
                </a:effectLst>
                <a:latin typeface="Times New Roman" pitchFamily="18" charset="0"/>
              </a:rPr>
              <a:t> half, “no contest” is declared</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If the contest is terminated after the 1</a:t>
            </a:r>
            <a:r>
              <a:rPr lang="en-US" sz="2000" b="0" baseline="30000" dirty="0">
                <a:solidFill>
                  <a:schemeClr val="tx1"/>
                </a:solidFill>
                <a:effectLst>
                  <a:outerShdw blurRad="38100" dist="38100" dir="2700000" algn="tl">
                    <a:srgbClr val="C0C0C0"/>
                  </a:outerShdw>
                </a:effectLst>
                <a:latin typeface="Times New Roman" pitchFamily="18" charset="0"/>
              </a:rPr>
              <a:t>st</a:t>
            </a:r>
            <a:r>
              <a:rPr lang="en-US" sz="2000" b="0" dirty="0">
                <a:solidFill>
                  <a:schemeClr val="tx1"/>
                </a:solidFill>
                <a:effectLst>
                  <a:outerShdw blurRad="38100" dist="38100" dir="2700000" algn="tl">
                    <a:srgbClr val="C0C0C0"/>
                  </a:outerShdw>
                </a:effectLst>
                <a:latin typeface="Times New Roman" pitchFamily="18" charset="0"/>
              </a:rPr>
              <a:t> half is completed, the score at that point is final</a:t>
            </a:r>
          </a:p>
          <a:p>
            <a:pPr marL="685800" lvl="1" indent="-228600" eaLnBrk="1" hangingPunct="1">
              <a:buSzPct val="120000"/>
              <a:buFont typeface="Symbol" pitchFamily="18" charset="2"/>
              <a:buNone/>
              <a:defRPr/>
            </a:pPr>
            <a:endParaRPr lang="en-US" sz="2000" dirty="0">
              <a:solidFill>
                <a:srgbClr val="0000FF"/>
              </a:solidFill>
              <a:latin typeface="Times New Roman" pitchFamily="18" charset="0"/>
            </a:endParaRPr>
          </a:p>
          <a:p>
            <a:pPr eaLnBrk="1" hangingPunct="1">
              <a:defRPr/>
            </a:pPr>
            <a:r>
              <a:rPr lang="en-US" sz="2400" dirty="0">
                <a:solidFill>
                  <a:srgbClr val="0000FF"/>
                </a:solidFill>
                <a:latin typeface="Times New Roman" pitchFamily="18" charset="0"/>
              </a:rPr>
              <a:t>Games involving schools from the </a:t>
            </a:r>
            <a:r>
              <a:rPr lang="en-US" sz="2400" u="sng" dirty="0">
                <a:solidFill>
                  <a:srgbClr val="0000FF"/>
                </a:solidFill>
                <a:effectLst>
                  <a:outerShdw blurRad="38100" dist="38100" dir="2700000" algn="tl">
                    <a:srgbClr val="C0C0C0"/>
                  </a:outerShdw>
                </a:effectLst>
                <a:latin typeface="Times New Roman" pitchFamily="18" charset="0"/>
              </a:rPr>
              <a:t>same</a:t>
            </a:r>
            <a:r>
              <a:rPr lang="en-US" sz="2400" dirty="0">
                <a:solidFill>
                  <a:srgbClr val="0000FF"/>
                </a:solidFill>
                <a:latin typeface="Times New Roman" pitchFamily="18" charset="0"/>
              </a:rPr>
              <a:t> classification:</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The two-hour time delay does not exist</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The 11:30 p.m. GHSA curfew is waived (</a:t>
            </a:r>
            <a:r>
              <a:rPr lang="en-US" sz="2000" u="sng" dirty="0">
                <a:solidFill>
                  <a:srgbClr val="FF0000"/>
                </a:solidFill>
                <a:effectLst>
                  <a:outerShdw blurRad="38100" dist="38100" dir="2700000" algn="tl">
                    <a:srgbClr val="C0C0C0"/>
                  </a:outerShdw>
                </a:effectLst>
                <a:latin typeface="Times New Roman" pitchFamily="18" charset="0"/>
              </a:rPr>
              <a:t>NOT</a:t>
            </a:r>
            <a:r>
              <a:rPr lang="en-US" sz="2000" b="0" dirty="0">
                <a:solidFill>
                  <a:schemeClr val="tx1"/>
                </a:solidFill>
                <a:effectLst>
                  <a:outerShdw blurRad="38100" dist="38100" dir="2700000" algn="tl">
                    <a:srgbClr val="C0C0C0"/>
                  </a:outerShdw>
                </a:effectLst>
                <a:latin typeface="Times New Roman" pitchFamily="18" charset="0"/>
              </a:rPr>
              <a:t> the local government curfew)</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School administrators may agree to terminate the  game and resume play at the point of interruption</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The trailing team may choose not to resume play at a later date</a:t>
            </a:r>
            <a:endParaRPr lang="en-US" sz="2000" dirty="0">
              <a:solidFill>
                <a:schemeClr val="tx1"/>
              </a:solidFill>
              <a:latin typeface="Times New Roman" pitchFamily="18" charset="0"/>
            </a:endParaRPr>
          </a:p>
        </p:txBody>
      </p:sp>
      <p:sp>
        <p:nvSpPr>
          <p:cNvPr id="4"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left)">
                                      <p:cBhvr>
                                        <p:cTn id="23" dur="500"/>
                                        <p:tgtEl>
                                          <p:spTgt spid="3">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left)">
                                      <p:cBhvr>
                                        <p:cTn id="32" dur="500"/>
                                        <p:tgtEl>
                                          <p:spTgt spid="3">
                                            <p:txEl>
                                              <p:pRg st="9" end="9"/>
                                            </p:txEl>
                                          </p:spTgt>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wipe(left)">
                                      <p:cBhvr>
                                        <p:cTn id="36" dur="500"/>
                                        <p:tgtEl>
                                          <p:spTgt spid="3">
                                            <p:txEl>
                                              <p:pRg st="10" end="10"/>
                                            </p:txEl>
                                          </p:spTgt>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wipe(left)">
                                      <p:cBhvr>
                                        <p:cTn id="40" dur="500"/>
                                        <p:tgtEl>
                                          <p:spTgt spid="3">
                                            <p:txEl>
                                              <p:pRg st="11" end="11"/>
                                            </p:txEl>
                                          </p:spTgt>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wipe(left)">
                                      <p:cBhvr>
                                        <p:cTn id="4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304800" y="2730500"/>
            <a:ext cx="8534400" cy="3170099"/>
          </a:xfrm>
          <a:prstGeom prst="rect">
            <a:avLst/>
          </a:prstGeom>
          <a:noFill/>
          <a:ln w="9525">
            <a:noFill/>
            <a:miter lim="800000"/>
            <a:headEnd/>
            <a:tailEnd/>
          </a:ln>
          <a:effectLst/>
        </p:spPr>
        <p:txBody>
          <a:bodyPr>
            <a:spAutoFit/>
          </a:bodyPr>
          <a:lstStyle/>
          <a:p>
            <a:pPr marL="288925" indent="-288925">
              <a:buClr>
                <a:srgbClr val="000099"/>
              </a:buClr>
              <a:buSzPct val="125000"/>
              <a:buFont typeface="Symbol" pitchFamily="18" charset="2"/>
              <a:buChar char="·"/>
              <a:defRPr/>
            </a:pPr>
            <a:r>
              <a:rPr lang="en-US" sz="1600" dirty="0">
                <a:solidFill>
                  <a:schemeClr val="tx1"/>
                </a:solidFill>
                <a:latin typeface="Times New Roman" pitchFamily="18" charset="0"/>
              </a:rPr>
              <a:t>POINT DIFFERENCE MAY TERMINATE</a:t>
            </a:r>
          </a:p>
          <a:p>
            <a:pPr marL="288925" indent="-288925">
              <a:buFontTx/>
              <a:buChar char="•"/>
              <a:defRPr/>
            </a:pPr>
            <a:endParaRPr lang="en-US" sz="1000" b="0" dirty="0">
              <a:solidFill>
                <a:schemeClr val="tx1"/>
              </a:solidFill>
              <a:effectLst>
                <a:outerShdw blurRad="38100" dist="38100" dir="2700000" algn="tl">
                  <a:srgbClr val="C0C0C0"/>
                </a:outerShdw>
              </a:effectLst>
              <a:latin typeface="Dutch"/>
            </a:endParaRPr>
          </a:p>
          <a:p>
            <a:pPr marL="857250" lvl="1" indent="-223838">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THE MINUTES SHOWN ARE REPRESENTATIVE OF A VARSITY MATCH </a:t>
            </a:r>
          </a:p>
          <a:p>
            <a:pPr marL="1314450" lvl="2" indent="-114300">
              <a:buFontTx/>
              <a:buChar char="•"/>
              <a:defRPr/>
            </a:pPr>
            <a:r>
              <a:rPr lang="en-US" sz="1600" b="0" dirty="0">
                <a:solidFill>
                  <a:schemeClr val="tx1"/>
                </a:solidFill>
                <a:effectLst>
                  <a:outerShdw blurRad="38100" dist="38100" dir="2700000" algn="tl">
                    <a:srgbClr val="C0C0C0"/>
                  </a:outerShdw>
                </a:effectLst>
                <a:latin typeface="Times New Roman" pitchFamily="18" charset="0"/>
              </a:rPr>
              <a:t>SUB-VARSITY IS HALF OF THE DURATION OF THEIR HALF</a:t>
            </a:r>
          </a:p>
          <a:p>
            <a:pPr marL="857250" lvl="1" indent="-223838">
              <a:buFont typeface="Times New Roman" pitchFamily="18" charset="0"/>
              <a:buChar char="-"/>
              <a:defRPr/>
            </a:pPr>
            <a:endParaRPr lang="en-US" sz="1000" b="0" dirty="0">
              <a:effectLst>
                <a:outerShdw blurRad="38100" dist="38100" dir="2700000" algn="tl">
                  <a:srgbClr val="C0C0C0"/>
                </a:outerShdw>
              </a:effectLst>
              <a:latin typeface="Times New Roman" pitchFamily="18" charset="0"/>
            </a:endParaRPr>
          </a:p>
          <a:p>
            <a:pPr marL="857250" lvl="1" indent="-223838">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IF A TEAM IS 7 OR MORE GOALS DOWN AT THE </a:t>
            </a:r>
            <a:r>
              <a:rPr lang="en-US" sz="1600" u="sng" dirty="0">
                <a:solidFill>
                  <a:srgbClr val="0000FF"/>
                </a:solidFill>
                <a:effectLst>
                  <a:outerShdw blurRad="38100" dist="38100" dir="2700000" algn="tl">
                    <a:srgbClr val="C0C0C0"/>
                  </a:outerShdw>
                </a:effectLst>
                <a:latin typeface="Times New Roman" pitchFamily="18" charset="0"/>
              </a:rPr>
              <a:t>MIDPOINT OF THE FIRST HALF</a:t>
            </a:r>
            <a:r>
              <a:rPr lang="en-US" sz="1600" b="0" dirty="0">
                <a:solidFill>
                  <a:schemeClr val="tx1"/>
                </a:solidFill>
                <a:effectLst>
                  <a:outerShdw blurRad="38100" dist="38100" dir="2700000" algn="tl">
                    <a:srgbClr val="C0C0C0"/>
                  </a:outerShdw>
                </a:effectLst>
                <a:latin typeface="Times New Roman" pitchFamily="18" charset="0"/>
              </a:rPr>
              <a:t>, THE HALF WILL END AND THE SECOND HALF </a:t>
            </a:r>
            <a:r>
              <a:rPr lang="en-US" sz="1600" u="sng" dirty="0">
                <a:solidFill>
                  <a:srgbClr val="0000FF"/>
                </a:solidFill>
                <a:effectLst>
                  <a:outerShdw blurRad="38100" dist="38100" dir="2700000" algn="tl">
                    <a:srgbClr val="C0C0C0"/>
                  </a:outerShdw>
                </a:effectLst>
                <a:latin typeface="Times New Roman" pitchFamily="18" charset="0"/>
              </a:rPr>
              <a:t>WILL BE</a:t>
            </a:r>
            <a:r>
              <a:rPr lang="en-US" sz="1600" b="0" dirty="0">
                <a:solidFill>
                  <a:schemeClr val="tx1"/>
                </a:solidFill>
                <a:effectLst>
                  <a:outerShdw blurRad="38100" dist="38100" dir="2700000" algn="tl">
                    <a:srgbClr val="C0C0C0"/>
                  </a:outerShdw>
                </a:effectLst>
                <a:latin typeface="Times New Roman" pitchFamily="18" charset="0"/>
              </a:rPr>
              <a:t> 20 MINUTES IN LENGTH</a:t>
            </a:r>
          </a:p>
          <a:p>
            <a:pPr marL="857250" lvl="1" indent="-223838">
              <a:buFont typeface="Times New Roman" pitchFamily="18" charset="0"/>
              <a:buChar char="-"/>
              <a:defRPr/>
            </a:pPr>
            <a:endParaRPr lang="en-US" sz="1000" b="0" dirty="0">
              <a:solidFill>
                <a:schemeClr val="tx1"/>
              </a:solidFill>
              <a:effectLst>
                <a:outerShdw blurRad="38100" dist="38100" dir="2700000" algn="tl">
                  <a:srgbClr val="C0C0C0"/>
                </a:outerShdw>
              </a:effectLst>
              <a:latin typeface="Times New Roman" pitchFamily="18" charset="0"/>
            </a:endParaRPr>
          </a:p>
          <a:p>
            <a:pPr marL="857250" lvl="1" indent="-223838">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IF A TEAM IS 7 OR MORE GOALS DOWN </a:t>
            </a:r>
            <a:r>
              <a:rPr lang="en-US" sz="1600" u="sng" dirty="0">
                <a:solidFill>
                  <a:srgbClr val="0000FF"/>
                </a:solidFill>
                <a:effectLst>
                  <a:outerShdw blurRad="38100" dist="38100" dir="2700000" algn="tl">
                    <a:srgbClr val="C0C0C0"/>
                  </a:outerShdw>
                </a:effectLst>
                <a:latin typeface="Times New Roman" pitchFamily="18" charset="0"/>
              </a:rPr>
              <a:t>AT HALFTIME</a:t>
            </a:r>
            <a:r>
              <a:rPr lang="en-US" sz="1600" b="0" dirty="0">
                <a:solidFill>
                  <a:schemeClr val="tx1"/>
                </a:solidFill>
                <a:effectLst>
                  <a:outerShdw blurRad="38100" dist="38100" dir="2700000" algn="tl">
                    <a:srgbClr val="C0C0C0"/>
                  </a:outerShdw>
                </a:effectLst>
                <a:latin typeface="Times New Roman" pitchFamily="18" charset="0"/>
              </a:rPr>
              <a:t>, THE SECOND HALF </a:t>
            </a:r>
            <a:r>
              <a:rPr lang="en-US" sz="1600" u="sng" dirty="0">
                <a:solidFill>
                  <a:srgbClr val="0000FF"/>
                </a:solidFill>
                <a:effectLst>
                  <a:outerShdw blurRad="38100" dist="38100" dir="2700000" algn="tl">
                    <a:srgbClr val="C0C0C0"/>
                  </a:outerShdw>
                </a:effectLst>
                <a:latin typeface="Times New Roman" pitchFamily="18" charset="0"/>
              </a:rPr>
              <a:t>WILL BE</a:t>
            </a:r>
            <a:r>
              <a:rPr lang="en-US" sz="1600" b="0" dirty="0">
                <a:solidFill>
                  <a:schemeClr val="tx1"/>
                </a:solidFill>
                <a:effectLst>
                  <a:outerShdw blurRad="38100" dist="38100" dir="2700000" algn="tl">
                    <a:srgbClr val="C0C0C0"/>
                  </a:outerShdw>
                </a:effectLst>
                <a:latin typeface="Times New Roman" pitchFamily="18" charset="0"/>
              </a:rPr>
              <a:t> 20 MINUTES IN LENGTH</a:t>
            </a:r>
          </a:p>
          <a:p>
            <a:pPr marL="857250" lvl="1" indent="-223838">
              <a:buFont typeface="Times New Roman" pitchFamily="18" charset="0"/>
              <a:buChar char="-"/>
              <a:defRPr/>
            </a:pPr>
            <a:endParaRPr lang="en-US" sz="1000" b="0" dirty="0">
              <a:solidFill>
                <a:schemeClr val="tx1"/>
              </a:solidFill>
              <a:effectLst>
                <a:outerShdw blurRad="38100" dist="38100" dir="2700000" algn="tl">
                  <a:srgbClr val="C0C0C0"/>
                </a:outerShdw>
              </a:effectLst>
              <a:latin typeface="Times New Roman" pitchFamily="18" charset="0"/>
            </a:endParaRPr>
          </a:p>
          <a:p>
            <a:pPr marL="857250" lvl="1" indent="-223838">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WHEN A TEAM TRAILS BY TEN (10) OR MORE GOALS DOWN AT HALFTIME, THE GAME WILL </a:t>
            </a:r>
            <a:r>
              <a:rPr lang="en-US" sz="1600" b="0">
                <a:solidFill>
                  <a:schemeClr val="tx1"/>
                </a:solidFill>
                <a:effectLst>
                  <a:outerShdw blurRad="38100" dist="38100" dir="2700000" algn="tl">
                    <a:srgbClr val="C0C0C0"/>
                  </a:outerShdw>
                </a:effectLst>
                <a:latin typeface="Times New Roman" pitchFamily="18" charset="0"/>
              </a:rPr>
              <a:t>BE TERMINATED</a:t>
            </a:r>
            <a:endParaRPr lang="en-US" sz="1600" b="0" dirty="0">
              <a:solidFill>
                <a:schemeClr val="tx1"/>
              </a:solidFill>
              <a:effectLst>
                <a:outerShdw blurRad="38100" dist="38100" dir="2700000" algn="tl">
                  <a:srgbClr val="C0C0C0"/>
                </a:outerShdw>
              </a:effectLst>
              <a:latin typeface="Times New Roman" pitchFamily="18" charset="0"/>
            </a:endParaRPr>
          </a:p>
        </p:txBody>
      </p:sp>
      <p:sp>
        <p:nvSpPr>
          <p:cNvPr id="178179" name="Rectangle 4"/>
          <p:cNvSpPr>
            <a:spLocks noChangeArrowheads="1"/>
          </p:cNvSpPr>
          <p:nvPr/>
        </p:nvSpPr>
        <p:spPr bwMode="auto">
          <a:xfrm>
            <a:off x="406400" y="1619250"/>
            <a:ext cx="843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99"/>
                </a:solidFill>
                <a:latin typeface="Dutch"/>
              </a:rPr>
              <a:t>RULE 7 - DURATION OF THE GAME AND LENGTH OF PERIODS</a:t>
            </a:r>
            <a:endParaRPr lang="en-US" altLang="en-US" sz="2400" i="1" dirty="0">
              <a:solidFill>
                <a:srgbClr val="000099"/>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77154">
                                            <p:txEl>
                                              <p:pRg st="2" end="2"/>
                                            </p:txEl>
                                          </p:spTgt>
                                        </p:tgtEl>
                                        <p:attrNameLst>
                                          <p:attrName>style.visibility</p:attrName>
                                        </p:attrNameLst>
                                      </p:cBhvr>
                                      <p:to>
                                        <p:strVal val="visible"/>
                                      </p:to>
                                    </p:set>
                                    <p:animEffect transition="in" filter="wipe(left)">
                                      <p:cBhvr>
                                        <p:cTn id="7" dur="500"/>
                                        <p:tgtEl>
                                          <p:spTgt spid="177154">
                                            <p:txEl>
                                              <p:pRg st="2" end="2"/>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7154">
                                            <p:txEl>
                                              <p:pRg st="3" end="3"/>
                                            </p:txEl>
                                          </p:spTgt>
                                        </p:tgtEl>
                                        <p:attrNameLst>
                                          <p:attrName>style.visibility</p:attrName>
                                        </p:attrNameLst>
                                      </p:cBhvr>
                                      <p:to>
                                        <p:strVal val="visible"/>
                                      </p:to>
                                    </p:set>
                                    <p:animEffect transition="in" filter="wipe(left)">
                                      <p:cBhvr>
                                        <p:cTn id="11" dur="500"/>
                                        <p:tgtEl>
                                          <p:spTgt spid="177154">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77154">
                                            <p:txEl>
                                              <p:pRg st="5" end="5"/>
                                            </p:txEl>
                                          </p:spTgt>
                                        </p:tgtEl>
                                        <p:attrNameLst>
                                          <p:attrName>style.visibility</p:attrName>
                                        </p:attrNameLst>
                                      </p:cBhvr>
                                      <p:to>
                                        <p:strVal val="visible"/>
                                      </p:to>
                                    </p:set>
                                    <p:animEffect transition="in" filter="wipe(left)">
                                      <p:cBhvr>
                                        <p:cTn id="16" dur="500"/>
                                        <p:tgtEl>
                                          <p:spTgt spid="177154">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77154">
                                            <p:txEl>
                                              <p:pRg st="7" end="7"/>
                                            </p:txEl>
                                          </p:spTgt>
                                        </p:tgtEl>
                                        <p:attrNameLst>
                                          <p:attrName>style.visibility</p:attrName>
                                        </p:attrNameLst>
                                      </p:cBhvr>
                                      <p:to>
                                        <p:strVal val="visible"/>
                                      </p:to>
                                    </p:set>
                                    <p:animEffect transition="in" filter="wipe(left)">
                                      <p:cBhvr>
                                        <p:cTn id="21" dur="500"/>
                                        <p:tgtEl>
                                          <p:spTgt spid="177154">
                                            <p:txEl>
                                              <p:pRg st="7" end="7"/>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77154">
                                            <p:txEl>
                                              <p:pRg st="9" end="9"/>
                                            </p:txEl>
                                          </p:spTgt>
                                        </p:tgtEl>
                                        <p:attrNameLst>
                                          <p:attrName>style.visibility</p:attrName>
                                        </p:attrNameLst>
                                      </p:cBhvr>
                                      <p:to>
                                        <p:strVal val="visible"/>
                                      </p:to>
                                    </p:set>
                                    <p:animEffect transition="in" filter="wipe(left)">
                                      <p:cBhvr>
                                        <p:cTn id="26" dur="500"/>
                                        <p:tgtEl>
                                          <p:spTgt spid="17715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Oval 24"/>
          <p:cNvSpPr>
            <a:spLocks noChangeArrowheads="1"/>
          </p:cNvSpPr>
          <p:nvPr/>
        </p:nvSpPr>
        <p:spPr bwMode="auto">
          <a:xfrm>
            <a:off x="1600200" y="914400"/>
            <a:ext cx="5943600" cy="5791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2531" name="Oval 25"/>
          <p:cNvSpPr>
            <a:spLocks noChangeArrowheads="1"/>
          </p:cNvSpPr>
          <p:nvPr/>
        </p:nvSpPr>
        <p:spPr bwMode="auto">
          <a:xfrm>
            <a:off x="4495800" y="3635375"/>
            <a:ext cx="152400" cy="15240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2532" name="Line 26"/>
          <p:cNvSpPr>
            <a:spLocks noChangeShapeType="1"/>
          </p:cNvSpPr>
          <p:nvPr/>
        </p:nvSpPr>
        <p:spPr bwMode="auto">
          <a:xfrm flipV="1">
            <a:off x="4551363" y="1447800"/>
            <a:ext cx="1587" cy="2263775"/>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22533" name="Line 27"/>
          <p:cNvSpPr>
            <a:spLocks noChangeShapeType="1"/>
          </p:cNvSpPr>
          <p:nvPr/>
        </p:nvSpPr>
        <p:spPr bwMode="auto">
          <a:xfrm flipV="1">
            <a:off x="4570413" y="1981200"/>
            <a:ext cx="287337" cy="1730375"/>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7196" name="Text Box 28"/>
          <p:cNvSpPr txBox="1">
            <a:spLocks noChangeArrowheads="1"/>
          </p:cNvSpPr>
          <p:nvPr/>
        </p:nvSpPr>
        <p:spPr bwMode="auto">
          <a:xfrm>
            <a:off x="3752850" y="981075"/>
            <a:ext cx="1682750"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latin typeface="Times New Roman" pitchFamily="18" charset="0"/>
              </a:rPr>
              <a:t>Start Clock</a:t>
            </a:r>
          </a:p>
        </p:txBody>
      </p:sp>
      <p:pic>
        <p:nvPicPr>
          <p:cNvPr id="22535"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5450" y="5003800"/>
            <a:ext cx="673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 name="Text Box 30"/>
          <p:cNvSpPr txBox="1">
            <a:spLocks noChangeArrowheads="1"/>
          </p:cNvSpPr>
          <p:nvPr/>
        </p:nvSpPr>
        <p:spPr bwMode="auto">
          <a:xfrm>
            <a:off x="3822700" y="6248400"/>
            <a:ext cx="1531938" cy="304800"/>
          </a:xfrm>
          <a:prstGeom prst="rect">
            <a:avLst/>
          </a:prstGeom>
          <a:noFill/>
          <a:ln w="9525">
            <a:noFill/>
            <a:miter lim="800000"/>
            <a:headEnd/>
            <a:tailEnd/>
          </a:ln>
          <a:effectLst/>
        </p:spPr>
        <p:txBody>
          <a:bodyPr wrap="none">
            <a:spAutoFit/>
          </a:bodyPr>
          <a:lstStyle/>
          <a:p>
            <a:pPr eaLnBrk="1" hangingPunct="1">
              <a:defRPr/>
            </a:pPr>
            <a:r>
              <a:rPr lang="en-US" sz="1400" dirty="0">
                <a:solidFill>
                  <a:schemeClr val="tx1"/>
                </a:solidFill>
                <a:effectLst>
                  <a:outerShdw blurRad="38100" dist="38100" dir="2700000" algn="tl">
                    <a:srgbClr val="C0C0C0"/>
                  </a:outerShdw>
                </a:effectLst>
              </a:rPr>
              <a:t>Ball hits ground</a:t>
            </a:r>
          </a:p>
        </p:txBody>
      </p:sp>
      <p:pic>
        <p:nvPicPr>
          <p:cNvPr id="22537"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514600"/>
            <a:ext cx="869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667000"/>
            <a:ext cx="917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 Box 33"/>
          <p:cNvSpPr txBox="1">
            <a:spLocks noChangeArrowheads="1"/>
          </p:cNvSpPr>
          <p:nvPr/>
        </p:nvSpPr>
        <p:spPr bwMode="auto">
          <a:xfrm>
            <a:off x="1752600" y="3810000"/>
            <a:ext cx="1393825" cy="304800"/>
          </a:xfrm>
          <a:prstGeom prst="rect">
            <a:avLst/>
          </a:prstGeom>
          <a:noFill/>
          <a:ln w="9525">
            <a:noFill/>
            <a:miter lim="800000"/>
            <a:headEnd/>
            <a:tailEnd/>
          </a:ln>
          <a:effectLst/>
        </p:spPr>
        <p:txBody>
          <a:bodyPr wrap="none">
            <a:spAutoFit/>
          </a:bodyPr>
          <a:lstStyle/>
          <a:p>
            <a:pPr eaLnBrk="1" hangingPunct="1">
              <a:defRPr/>
            </a:pPr>
            <a:r>
              <a:rPr lang="en-US" sz="1400" dirty="0">
                <a:solidFill>
                  <a:schemeClr val="tx1"/>
                </a:solidFill>
                <a:effectLst>
                  <a:outerShdw blurRad="38100" dist="38100" dir="2700000" algn="tl">
                    <a:srgbClr val="C0C0C0"/>
                  </a:outerShdw>
                </a:effectLst>
              </a:rPr>
              <a:t>Legally kicked</a:t>
            </a:r>
          </a:p>
        </p:txBody>
      </p:sp>
      <p:sp>
        <p:nvSpPr>
          <p:cNvPr id="7202" name="Text Box 34"/>
          <p:cNvSpPr txBox="1">
            <a:spLocks noChangeArrowheads="1"/>
          </p:cNvSpPr>
          <p:nvPr/>
        </p:nvSpPr>
        <p:spPr bwMode="auto">
          <a:xfrm>
            <a:off x="5867400" y="3821113"/>
            <a:ext cx="1676400" cy="730250"/>
          </a:xfrm>
          <a:prstGeom prst="rect">
            <a:avLst/>
          </a:prstGeom>
          <a:noFill/>
          <a:ln w="9525">
            <a:noFill/>
            <a:miter lim="800000"/>
            <a:headEnd/>
            <a:tailEnd/>
          </a:ln>
          <a:effectLst/>
        </p:spPr>
        <p:txBody>
          <a:bodyPr>
            <a:spAutoFit/>
          </a:bodyPr>
          <a:lstStyle/>
          <a:p>
            <a:pPr eaLnBrk="1" hangingPunct="1">
              <a:defRPr/>
            </a:pPr>
            <a:r>
              <a:rPr lang="en-US" sz="1400" dirty="0">
                <a:solidFill>
                  <a:schemeClr val="tx1"/>
                </a:solidFill>
                <a:effectLst>
                  <a:outerShdw blurRad="38100" dist="38100" dir="2700000" algn="tl">
                    <a:srgbClr val="C0C0C0"/>
                  </a:outerShdw>
                </a:effectLst>
              </a:rPr>
              <a:t>Ball leaves hands</a:t>
            </a:r>
          </a:p>
          <a:p>
            <a:pPr eaLnBrk="1" hangingPunct="1">
              <a:defRPr/>
            </a:pPr>
            <a:r>
              <a:rPr lang="en-US" sz="1400" dirty="0">
                <a:solidFill>
                  <a:schemeClr val="tx1"/>
                </a:solidFill>
                <a:effectLst>
                  <a:outerShdw blurRad="38100" dist="38100" dir="2700000" algn="tl">
                    <a:srgbClr val="C0C0C0"/>
                  </a:outerShdw>
                </a:effectLst>
              </a:rPr>
              <a:t>and legal enters the field of play</a:t>
            </a:r>
          </a:p>
        </p:txBody>
      </p:sp>
      <p:sp>
        <p:nvSpPr>
          <p:cNvPr id="7203" name="Rectangle 35"/>
          <p:cNvSpPr>
            <a:spLocks noChangeArrowheads="1"/>
          </p:cNvSpPr>
          <p:nvPr/>
        </p:nvSpPr>
        <p:spPr bwMode="auto">
          <a:xfrm>
            <a:off x="685800" y="123825"/>
            <a:ext cx="7772400" cy="685800"/>
          </a:xfrm>
          <a:prstGeom prst="rect">
            <a:avLst/>
          </a:prstGeom>
          <a:noFill/>
          <a:ln w="9525">
            <a:noFill/>
            <a:miter lim="800000"/>
            <a:headEnd/>
            <a:tailEnd/>
          </a:ln>
        </p:spPr>
        <p:txBody>
          <a:bodyPr anchor="b"/>
          <a:lstStyle/>
          <a:p>
            <a:pPr algn="ctr" eaLnBrk="1" hangingPunct="1">
              <a:defRPr/>
            </a:pPr>
            <a:r>
              <a:rPr lang="en-US" sz="4400" dirty="0">
                <a:effectLst>
                  <a:outerShdw blurRad="38100" dist="38100" dir="2700000" algn="tl">
                    <a:srgbClr val="C0C0C0"/>
                  </a:outerShdw>
                </a:effectLst>
                <a:latin typeface="Times New Roman" pitchFamily="18" charset="0"/>
              </a:rPr>
              <a:t>Pre-game For Clock Operator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990600" y="2800350"/>
            <a:ext cx="716280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Lst>
              <a:defRPr sz="3200">
                <a:solidFill>
                  <a:schemeClr val="tx1"/>
                </a:solidFill>
                <a:latin typeface="Times New Roman" panose="02020603050405020304" pitchFamily="18" charset="0"/>
              </a:defRPr>
            </a:lvl1pPr>
            <a:lvl2pPr>
              <a:spcBef>
                <a:spcPct val="20000"/>
              </a:spcBef>
              <a:buChar char="–"/>
              <a:tabLst>
                <a:tab pos="228600" algn="l"/>
              </a:tabLst>
              <a:defRPr sz="2800">
                <a:solidFill>
                  <a:schemeClr val="tx1"/>
                </a:solidFill>
                <a:latin typeface="Times New Roman" panose="02020603050405020304" pitchFamily="18" charset="0"/>
              </a:defRPr>
            </a:lvl2pPr>
            <a:lvl3pPr>
              <a:spcBef>
                <a:spcPct val="20000"/>
              </a:spcBef>
              <a:buChar char="•"/>
              <a:tabLst>
                <a:tab pos="22860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STOP THE CLOCK FOR THE FOLLOWING:</a:t>
            </a:r>
          </a:p>
          <a:p>
            <a:pPr lvl="1">
              <a:spcBef>
                <a:spcPct val="10000"/>
              </a:spcBef>
              <a:spcAft>
                <a:spcPct val="10000"/>
              </a:spcAft>
              <a:buClr>
                <a:srgbClr val="000066"/>
              </a:buClr>
              <a:buFontTx/>
              <a:buChar char="-"/>
            </a:pPr>
            <a:r>
              <a:rPr lang="en-US" altLang="en-US" sz="1600" b="0" dirty="0"/>
              <a:t> PENALTY KICK</a:t>
            </a:r>
          </a:p>
          <a:p>
            <a:pPr lvl="1">
              <a:spcBef>
                <a:spcPct val="10000"/>
              </a:spcBef>
              <a:spcAft>
                <a:spcPct val="10000"/>
              </a:spcAft>
              <a:buClr>
                <a:srgbClr val="000066"/>
              </a:buClr>
              <a:buFontTx/>
              <a:buChar char="-"/>
            </a:pPr>
            <a:r>
              <a:rPr lang="en-US" altLang="en-US" sz="1600" b="0" dirty="0"/>
              <a:t> ISSUING CARDS</a:t>
            </a:r>
          </a:p>
          <a:p>
            <a:pPr lvl="1">
              <a:spcBef>
                <a:spcPct val="10000"/>
              </a:spcBef>
              <a:spcAft>
                <a:spcPct val="10000"/>
              </a:spcAft>
              <a:buClr>
                <a:srgbClr val="000066"/>
              </a:buClr>
              <a:buFontTx/>
              <a:buChar char="-"/>
            </a:pPr>
            <a:r>
              <a:rPr lang="en-US" altLang="en-US" sz="1600" b="0" dirty="0"/>
              <a:t> AFTER A GOAL</a:t>
            </a:r>
          </a:p>
          <a:p>
            <a:pPr lvl="1">
              <a:spcBef>
                <a:spcPct val="10000"/>
              </a:spcBef>
              <a:spcAft>
                <a:spcPct val="10000"/>
              </a:spcAft>
              <a:buClr>
                <a:srgbClr val="000066"/>
              </a:buClr>
              <a:buFontTx/>
              <a:buChar char="-"/>
            </a:pPr>
            <a:r>
              <a:rPr lang="en-US" altLang="en-US" sz="1600" b="0" dirty="0"/>
              <a:t> ANYTIME THE REFEREE SAYS</a:t>
            </a:r>
          </a:p>
          <a:p>
            <a:pPr lvl="2">
              <a:spcBef>
                <a:spcPct val="10000"/>
              </a:spcBef>
              <a:spcAft>
                <a:spcPct val="10000"/>
              </a:spcAft>
              <a:buClr>
                <a:srgbClr val="000099"/>
              </a:buClr>
            </a:pPr>
            <a:r>
              <a:rPr lang="en-US" altLang="en-US" sz="1600" b="0" dirty="0"/>
              <a:t> INJURY</a:t>
            </a:r>
          </a:p>
          <a:p>
            <a:pPr lvl="2">
              <a:spcBef>
                <a:spcPct val="10000"/>
              </a:spcBef>
              <a:spcAft>
                <a:spcPct val="10000"/>
              </a:spcAft>
              <a:buClr>
                <a:srgbClr val="000099"/>
              </a:buClr>
            </a:pPr>
            <a:r>
              <a:rPr lang="en-US" altLang="en-US" sz="1600" b="0" dirty="0"/>
              <a:t> DELAY OF GAME</a:t>
            </a:r>
          </a:p>
          <a:p>
            <a:pPr lvl="2">
              <a:spcBef>
                <a:spcPct val="10000"/>
              </a:spcBef>
              <a:spcAft>
                <a:spcPct val="10000"/>
              </a:spcAft>
              <a:buClr>
                <a:srgbClr val="000099"/>
              </a:buClr>
            </a:pPr>
            <a:r>
              <a:rPr lang="en-US" altLang="en-US" sz="1600" b="0" dirty="0"/>
              <a:t>SUBSTITUTION IN LAST 5-MINUTES OF SECOND HALF</a:t>
            </a:r>
          </a:p>
          <a:p>
            <a:pPr lvl="2">
              <a:spcBef>
                <a:spcPct val="10000"/>
              </a:spcBef>
              <a:spcAft>
                <a:spcPct val="10000"/>
              </a:spcAft>
              <a:buClr>
                <a:srgbClr val="000099"/>
              </a:buClr>
            </a:pPr>
            <a:r>
              <a:rPr lang="en-US" altLang="en-US" sz="1600" b="0" dirty="0"/>
              <a:t> OTHER ???</a:t>
            </a:r>
            <a:r>
              <a:rPr lang="en-US" altLang="en-US" sz="1800" dirty="0"/>
              <a:t> </a:t>
            </a:r>
          </a:p>
        </p:txBody>
      </p:sp>
      <p:sp>
        <p:nvSpPr>
          <p:cNvPr id="180227" name="Rectangle 4"/>
          <p:cNvSpPr>
            <a:spLocks noChangeArrowheads="1"/>
          </p:cNvSpPr>
          <p:nvPr/>
        </p:nvSpPr>
        <p:spPr bwMode="auto">
          <a:xfrm>
            <a:off x="406400" y="1619250"/>
            <a:ext cx="84328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7 - DURATION OF THE GAME AND LENGTH OF PERIODS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7282">
                                            <p:txEl>
                                              <p:pRg st="1" end="1"/>
                                            </p:txEl>
                                          </p:spTgt>
                                        </p:tgtEl>
                                        <p:attrNameLst>
                                          <p:attrName>style.visibility</p:attrName>
                                        </p:attrNameLst>
                                      </p:cBhvr>
                                      <p:to>
                                        <p:strVal val="visible"/>
                                      </p:to>
                                    </p:set>
                                    <p:animEffect transition="in" filter="wipe(left)">
                                      <p:cBhvr>
                                        <p:cTn id="7" dur="500"/>
                                        <p:tgtEl>
                                          <p:spTgt spid="97282">
                                            <p:txEl>
                                              <p:pRg st="1" end="1"/>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7282">
                                            <p:txEl>
                                              <p:pRg st="2" end="2"/>
                                            </p:txEl>
                                          </p:spTgt>
                                        </p:tgtEl>
                                        <p:attrNameLst>
                                          <p:attrName>style.visibility</p:attrName>
                                        </p:attrNameLst>
                                      </p:cBhvr>
                                      <p:to>
                                        <p:strVal val="visible"/>
                                      </p:to>
                                    </p:set>
                                    <p:animEffect transition="in" filter="wipe(left)">
                                      <p:cBhvr>
                                        <p:cTn id="11" dur="500"/>
                                        <p:tgtEl>
                                          <p:spTgt spid="97282">
                                            <p:txEl>
                                              <p:pRg st="2" end="2"/>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7282">
                                            <p:txEl>
                                              <p:pRg st="3" end="3"/>
                                            </p:txEl>
                                          </p:spTgt>
                                        </p:tgtEl>
                                        <p:attrNameLst>
                                          <p:attrName>style.visibility</p:attrName>
                                        </p:attrNameLst>
                                      </p:cBhvr>
                                      <p:to>
                                        <p:strVal val="visible"/>
                                      </p:to>
                                    </p:set>
                                    <p:animEffect transition="in" filter="wipe(left)">
                                      <p:cBhvr>
                                        <p:cTn id="15" dur="500"/>
                                        <p:tgtEl>
                                          <p:spTgt spid="97282">
                                            <p:txEl>
                                              <p:pRg st="3" end="3"/>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7282">
                                            <p:txEl>
                                              <p:pRg st="4" end="4"/>
                                            </p:txEl>
                                          </p:spTgt>
                                        </p:tgtEl>
                                        <p:attrNameLst>
                                          <p:attrName>style.visibility</p:attrName>
                                        </p:attrNameLst>
                                      </p:cBhvr>
                                      <p:to>
                                        <p:strVal val="visible"/>
                                      </p:to>
                                    </p:set>
                                    <p:animEffect transition="in" filter="wipe(left)">
                                      <p:cBhvr>
                                        <p:cTn id="19" dur="500"/>
                                        <p:tgtEl>
                                          <p:spTgt spid="97282">
                                            <p:txEl>
                                              <p:pRg st="4" end="4"/>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7282">
                                            <p:txEl>
                                              <p:pRg st="5" end="5"/>
                                            </p:txEl>
                                          </p:spTgt>
                                        </p:tgtEl>
                                        <p:attrNameLst>
                                          <p:attrName>style.visibility</p:attrName>
                                        </p:attrNameLst>
                                      </p:cBhvr>
                                      <p:to>
                                        <p:strVal val="visible"/>
                                      </p:to>
                                    </p:set>
                                    <p:animEffect transition="in" filter="wipe(left)">
                                      <p:cBhvr>
                                        <p:cTn id="23" dur="500"/>
                                        <p:tgtEl>
                                          <p:spTgt spid="97282">
                                            <p:txEl>
                                              <p:pRg st="5" end="5"/>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97282">
                                            <p:txEl>
                                              <p:pRg st="6" end="6"/>
                                            </p:txEl>
                                          </p:spTgt>
                                        </p:tgtEl>
                                        <p:attrNameLst>
                                          <p:attrName>style.visibility</p:attrName>
                                        </p:attrNameLst>
                                      </p:cBhvr>
                                      <p:to>
                                        <p:strVal val="visible"/>
                                      </p:to>
                                    </p:set>
                                    <p:animEffect transition="in" filter="wipe(left)">
                                      <p:cBhvr>
                                        <p:cTn id="27" dur="500"/>
                                        <p:tgtEl>
                                          <p:spTgt spid="97282">
                                            <p:txEl>
                                              <p:pRg st="6" end="6"/>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7282">
                                            <p:txEl>
                                              <p:pRg st="7" end="7"/>
                                            </p:txEl>
                                          </p:spTgt>
                                        </p:tgtEl>
                                        <p:attrNameLst>
                                          <p:attrName>style.visibility</p:attrName>
                                        </p:attrNameLst>
                                      </p:cBhvr>
                                      <p:to>
                                        <p:strVal val="visible"/>
                                      </p:to>
                                    </p:set>
                                    <p:animEffect transition="in" filter="wipe(left)">
                                      <p:cBhvr>
                                        <p:cTn id="31" dur="500"/>
                                        <p:tgtEl>
                                          <p:spTgt spid="97282">
                                            <p:txEl>
                                              <p:pRg st="7" end="7"/>
                                            </p:txEl>
                                          </p:spTgt>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97282">
                                            <p:txEl>
                                              <p:pRg st="8" end="8"/>
                                            </p:txEl>
                                          </p:spTgt>
                                        </p:tgtEl>
                                        <p:attrNameLst>
                                          <p:attrName>style.visibility</p:attrName>
                                        </p:attrNameLst>
                                      </p:cBhvr>
                                      <p:to>
                                        <p:strVal val="visible"/>
                                      </p:to>
                                    </p:set>
                                    <p:animEffect transition="in" filter="wipe(left)">
                                      <p:cBhvr>
                                        <p:cTn id="35" dur="500"/>
                                        <p:tgtEl>
                                          <p:spTgt spid="9728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09600" y="2286000"/>
            <a:ext cx="75438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Lst>
              <a:defRPr sz="3200">
                <a:solidFill>
                  <a:schemeClr val="tx1"/>
                </a:solidFill>
                <a:latin typeface="Times New Roman" panose="02020603050405020304" pitchFamily="18" charset="0"/>
              </a:defRPr>
            </a:lvl1pPr>
            <a:lvl2pPr marL="571500" indent="-115888">
              <a:spcBef>
                <a:spcPct val="20000"/>
              </a:spcBef>
              <a:buChar char="–"/>
              <a:tabLst>
                <a:tab pos="228600" algn="l"/>
              </a:tabLst>
              <a:defRPr sz="2800">
                <a:solidFill>
                  <a:schemeClr val="tx1"/>
                </a:solidFill>
                <a:latin typeface="Times New Roman" panose="02020603050405020304" pitchFamily="18" charset="0"/>
              </a:defRPr>
            </a:lvl2pPr>
            <a:lvl3pPr marL="690563">
              <a:spcBef>
                <a:spcPct val="20000"/>
              </a:spcBef>
              <a:buChar char="•"/>
              <a:tabLst>
                <a:tab pos="22860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START OF PLAY</a:t>
            </a:r>
          </a:p>
          <a:p>
            <a:pPr lvl="1">
              <a:spcBef>
                <a:spcPct val="10000"/>
              </a:spcBef>
              <a:spcAft>
                <a:spcPct val="10000"/>
              </a:spcAft>
              <a:buClr>
                <a:srgbClr val="000066"/>
              </a:buClr>
              <a:buFontTx/>
              <a:buChar char="-"/>
            </a:pPr>
            <a:r>
              <a:rPr lang="en-US" altLang="en-US" sz="1600" b="0" dirty="0"/>
              <a:t> FIFA</a:t>
            </a:r>
          </a:p>
          <a:p>
            <a:pPr marL="739775" lvl="2" indent="-115888">
              <a:spcBef>
                <a:spcPct val="10000"/>
              </a:spcBef>
              <a:spcAft>
                <a:spcPct val="10000"/>
              </a:spcAft>
              <a:buClr>
                <a:srgbClr val="000099"/>
              </a:buClr>
            </a:pPr>
            <a:r>
              <a:rPr lang="en-US" altLang="en-US" sz="1600" b="0" dirty="0"/>
              <a:t>SIGNAL FROM REFEREE</a:t>
            </a:r>
          </a:p>
          <a:p>
            <a:pPr marL="739775" lvl="2" indent="-115888">
              <a:spcBef>
                <a:spcPct val="10000"/>
              </a:spcBef>
              <a:spcAft>
                <a:spcPct val="10000"/>
              </a:spcAft>
              <a:buClr>
                <a:srgbClr val="000099"/>
              </a:buClr>
            </a:pPr>
            <a:r>
              <a:rPr lang="en-US" altLang="en-US" sz="1600" b="0" dirty="0"/>
              <a:t>BALL MAY MOVE IN ANY DIRECTION TO BE INPLAY</a:t>
            </a:r>
          </a:p>
          <a:p>
            <a:pPr marL="455612" lvl="1" indent="0">
              <a:spcBef>
                <a:spcPct val="10000"/>
              </a:spcBef>
              <a:spcAft>
                <a:spcPct val="10000"/>
              </a:spcAft>
              <a:buClr>
                <a:srgbClr val="000066"/>
              </a:buClr>
              <a:buNone/>
            </a:pPr>
            <a:r>
              <a:rPr lang="en-US" altLang="en-US" sz="1600" b="0" dirty="0"/>
              <a:t>HIGH SCHOOL</a:t>
            </a:r>
          </a:p>
          <a:p>
            <a:pPr marL="806450" lvl="2" indent="-115888">
              <a:spcBef>
                <a:spcPct val="10000"/>
              </a:spcBef>
              <a:spcAft>
                <a:spcPct val="10000"/>
              </a:spcAft>
              <a:buClr>
                <a:srgbClr val="000099"/>
              </a:buClr>
            </a:pPr>
            <a:r>
              <a:rPr lang="en-US" altLang="en-US" sz="1600" b="0" dirty="0"/>
              <a:t>REFEREE SIGNALS WITH WHISTLE</a:t>
            </a:r>
          </a:p>
          <a:p>
            <a:pPr marL="739775" lvl="2" indent="-115888">
              <a:spcBef>
                <a:spcPct val="10000"/>
              </a:spcBef>
              <a:spcAft>
                <a:spcPct val="10000"/>
              </a:spcAft>
              <a:buClr>
                <a:srgbClr val="000099"/>
              </a:buClr>
            </a:pPr>
            <a:r>
              <a:rPr lang="en-US" altLang="en-US" sz="1600" b="0" dirty="0"/>
              <a:t>BALL MAY MOVE IN ANY DIRECTION TO BE INPLAY</a:t>
            </a:r>
          </a:p>
          <a:p>
            <a:pPr marL="739775" lvl="2" indent="-115888">
              <a:spcBef>
                <a:spcPct val="10000"/>
              </a:spcBef>
              <a:spcAft>
                <a:spcPct val="10000"/>
              </a:spcAft>
              <a:buClr>
                <a:srgbClr val="000099"/>
              </a:buClr>
            </a:pPr>
            <a:r>
              <a:rPr lang="en-US" altLang="en-US" sz="1600" b="0" dirty="0"/>
              <a:t>CANNOT SCORE DIRECTLY IN YOUR OWN GOAL</a:t>
            </a:r>
          </a:p>
          <a:p>
            <a:pPr>
              <a:spcBef>
                <a:spcPct val="10000"/>
              </a:spcBef>
              <a:spcAft>
                <a:spcPct val="10000"/>
              </a:spcAft>
              <a:buClr>
                <a:srgbClr val="000099"/>
              </a:buClr>
              <a:buSzPct val="125000"/>
              <a:buFont typeface="Symbol" panose="05050102010706020507" pitchFamily="18" charset="2"/>
              <a:buNone/>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COIN TOSS –  SAME FOR BOTH ASSOCIATIONS</a:t>
            </a:r>
            <a:endParaRPr lang="en-US" altLang="en-US" sz="1600" b="0" dirty="0"/>
          </a:p>
        </p:txBody>
      </p:sp>
      <p:sp>
        <p:nvSpPr>
          <p:cNvPr id="182275"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8 - THE START OF PLAY</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animEffect transition="in" filter="wipe(left)">
                                      <p:cBhvr>
                                        <p:cTn id="7" dur="500"/>
                                        <p:tgtEl>
                                          <p:spTgt spid="99330">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9330">
                                            <p:txEl>
                                              <p:pRg st="1" end="1"/>
                                            </p:txEl>
                                          </p:spTgt>
                                        </p:tgtEl>
                                        <p:attrNameLst>
                                          <p:attrName>style.visibility</p:attrName>
                                        </p:attrNameLst>
                                      </p:cBhvr>
                                      <p:to>
                                        <p:strVal val="visible"/>
                                      </p:to>
                                    </p:set>
                                    <p:animEffect transition="in" filter="wipe(left)">
                                      <p:cBhvr>
                                        <p:cTn id="11" dur="500"/>
                                        <p:tgtEl>
                                          <p:spTgt spid="99330">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9330">
                                            <p:txEl>
                                              <p:pRg st="2" end="2"/>
                                            </p:txEl>
                                          </p:spTgt>
                                        </p:tgtEl>
                                        <p:attrNameLst>
                                          <p:attrName>style.visibility</p:attrName>
                                        </p:attrNameLst>
                                      </p:cBhvr>
                                      <p:to>
                                        <p:strVal val="visible"/>
                                      </p:to>
                                    </p:set>
                                    <p:animEffect transition="in" filter="wipe(left)">
                                      <p:cBhvr>
                                        <p:cTn id="15" dur="500"/>
                                        <p:tgtEl>
                                          <p:spTgt spid="99330">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9330">
                                            <p:txEl>
                                              <p:pRg st="3" end="3"/>
                                            </p:txEl>
                                          </p:spTgt>
                                        </p:tgtEl>
                                        <p:attrNameLst>
                                          <p:attrName>style.visibility</p:attrName>
                                        </p:attrNameLst>
                                      </p:cBhvr>
                                      <p:to>
                                        <p:strVal val="visible"/>
                                      </p:to>
                                    </p:set>
                                    <p:animEffect transition="in" filter="wipe(left)">
                                      <p:cBhvr>
                                        <p:cTn id="19" dur="500"/>
                                        <p:tgtEl>
                                          <p:spTgt spid="99330">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99330">
                                            <p:txEl>
                                              <p:pRg st="4" end="4"/>
                                            </p:txEl>
                                          </p:spTgt>
                                        </p:tgtEl>
                                        <p:attrNameLst>
                                          <p:attrName>style.visibility</p:attrName>
                                        </p:attrNameLst>
                                      </p:cBhvr>
                                      <p:to>
                                        <p:strVal val="visible"/>
                                      </p:to>
                                    </p:set>
                                    <p:animEffect transition="in" filter="wipe(left)">
                                      <p:cBhvr>
                                        <p:cTn id="24" dur="500"/>
                                        <p:tgtEl>
                                          <p:spTgt spid="99330">
                                            <p:txEl>
                                              <p:pRg st="4" end="4"/>
                                            </p:txEl>
                                          </p:spTgt>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99330">
                                            <p:txEl>
                                              <p:pRg st="5" end="5"/>
                                            </p:txEl>
                                          </p:spTgt>
                                        </p:tgtEl>
                                        <p:attrNameLst>
                                          <p:attrName>style.visibility</p:attrName>
                                        </p:attrNameLst>
                                      </p:cBhvr>
                                      <p:to>
                                        <p:strVal val="visible"/>
                                      </p:to>
                                    </p:set>
                                    <p:animEffect transition="in" filter="wipe(left)">
                                      <p:cBhvr>
                                        <p:cTn id="28" dur="500"/>
                                        <p:tgtEl>
                                          <p:spTgt spid="99330">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9330">
                                            <p:txEl>
                                              <p:pRg st="6" end="6"/>
                                            </p:txEl>
                                          </p:spTgt>
                                        </p:tgtEl>
                                        <p:attrNameLst>
                                          <p:attrName>style.visibility</p:attrName>
                                        </p:attrNameLst>
                                      </p:cBhvr>
                                      <p:to>
                                        <p:strVal val="visible"/>
                                      </p:to>
                                    </p:set>
                                    <p:animEffect transition="in" filter="wipe(left)">
                                      <p:cBhvr>
                                        <p:cTn id="31" dur="500"/>
                                        <p:tgtEl>
                                          <p:spTgt spid="99330">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99330">
                                            <p:txEl>
                                              <p:pRg st="7" end="7"/>
                                            </p:txEl>
                                          </p:spTgt>
                                        </p:tgtEl>
                                        <p:attrNameLst>
                                          <p:attrName>style.visibility</p:attrName>
                                        </p:attrNameLst>
                                      </p:cBhvr>
                                      <p:to>
                                        <p:strVal val="visible"/>
                                      </p:to>
                                    </p:set>
                                    <p:animEffect transition="in" filter="wipe(left)">
                                      <p:cBhvr>
                                        <p:cTn id="34" dur="500"/>
                                        <p:tgtEl>
                                          <p:spTgt spid="99330">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9330">
                                            <p:txEl>
                                              <p:pRg st="9" end="9"/>
                                            </p:txEl>
                                          </p:spTgt>
                                        </p:tgtEl>
                                        <p:attrNameLst>
                                          <p:attrName>style.visibility</p:attrName>
                                        </p:attrNameLst>
                                      </p:cBhvr>
                                      <p:to>
                                        <p:strVal val="visible"/>
                                      </p:to>
                                    </p:set>
                                    <p:animEffect transition="in" filter="wipe(left)">
                                      <p:cBhvr>
                                        <p:cTn id="39" dur="500"/>
                                        <p:tgtEl>
                                          <p:spTgt spid="993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0648" y="5450403"/>
            <a:ext cx="7549332" cy="1157432"/>
          </a:xfrm>
        </p:spPr>
        <p:txBody>
          <a:bodyPr/>
          <a:lstStyle/>
          <a:p>
            <a:pPr marL="0" indent="0">
              <a:buNone/>
            </a:pPr>
            <a:r>
              <a:rPr lang="en-US" sz="2400" dirty="0"/>
              <a:t>The ball is in play when it is kicked and clearly moves in any direction (MechaniGram A). The ball is </a:t>
            </a:r>
            <a:r>
              <a:rPr lang="en-US" sz="2400" i="1" dirty="0"/>
              <a:t>not</a:t>
            </a:r>
            <a:r>
              <a:rPr lang="en-US" sz="2400" dirty="0"/>
              <a:t> in play until it has </a:t>
            </a:r>
            <a:r>
              <a:rPr lang="en-US" sz="2400" i="1" dirty="0"/>
              <a:t>clearly</a:t>
            </a:r>
            <a:r>
              <a:rPr lang="en-US" sz="2400" dirty="0"/>
              <a:t> moved (</a:t>
            </a:r>
            <a:r>
              <a:rPr lang="en-US" sz="2400" dirty="0" err="1"/>
              <a:t>PlayPic</a:t>
            </a:r>
            <a:r>
              <a:rPr lang="en-US" sz="2400" dirty="0"/>
              <a:t> B).</a:t>
            </a:r>
            <a:endParaRPr lang="en-US" sz="2200" dirty="0"/>
          </a:p>
        </p:txBody>
      </p:sp>
      <p:pic>
        <p:nvPicPr>
          <p:cNvPr id="5" name="Picture 4"/>
          <p:cNvPicPr>
            <a:picLocks noChangeAspect="1"/>
          </p:cNvPicPr>
          <p:nvPr/>
        </p:nvPicPr>
        <p:blipFill>
          <a:blip r:embed="rId3"/>
          <a:stretch>
            <a:fillRect/>
          </a:stretch>
        </p:blipFill>
        <p:spPr>
          <a:xfrm>
            <a:off x="1002155" y="2362200"/>
            <a:ext cx="7683500" cy="2921000"/>
          </a:xfrm>
          <a:prstGeom prst="rect">
            <a:avLst/>
          </a:prstGeom>
        </p:spPr>
      </p:pic>
      <p:sp>
        <p:nvSpPr>
          <p:cNvPr id="6" name="TextBox 5"/>
          <p:cNvSpPr txBox="1"/>
          <p:nvPr/>
        </p:nvSpPr>
        <p:spPr>
          <a:xfrm>
            <a:off x="3486746" y="1180998"/>
            <a:ext cx="2141933" cy="1077218"/>
          </a:xfrm>
          <a:prstGeom prst="rect">
            <a:avLst/>
          </a:prstGeom>
          <a:noFill/>
        </p:spPr>
        <p:txBody>
          <a:bodyPr wrap="none" rtlCol="0">
            <a:spAutoFit/>
          </a:bodyPr>
          <a:lstStyle/>
          <a:p>
            <a:pPr algn="ctr"/>
            <a:r>
              <a:rPr lang="en-US" sz="3200" dirty="0"/>
              <a:t>Rule 8-1-3</a:t>
            </a:r>
            <a:br>
              <a:rPr lang="en-US" sz="3200" dirty="0"/>
            </a:br>
            <a:r>
              <a:rPr lang="en-US" sz="3200" dirty="0"/>
              <a:t>Kickoff </a:t>
            </a:r>
          </a:p>
        </p:txBody>
      </p:sp>
      <p:sp>
        <p:nvSpPr>
          <p:cNvPr id="7"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2693599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355600" y="1905000"/>
            <a:ext cx="8432800" cy="4213461"/>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228600" algn="l"/>
              </a:tabLst>
              <a:defRPr/>
            </a:pPr>
            <a:r>
              <a:rPr lang="en-US" b="0" dirty="0">
                <a:solidFill>
                  <a:schemeClr val="tx1"/>
                </a:solidFill>
                <a:latin typeface="Times New Roman" pitchFamily="18" charset="0"/>
              </a:rPr>
              <a:t>  </a:t>
            </a:r>
            <a:r>
              <a:rPr lang="en-US" sz="1600" dirty="0">
                <a:solidFill>
                  <a:schemeClr val="tx1"/>
                </a:solidFill>
                <a:latin typeface="Times New Roman" pitchFamily="18" charset="0"/>
              </a:rPr>
              <a:t>REFEREE SOUNDS HIS WHISTLE</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OUT OF BOUNDS…  </a:t>
            </a:r>
            <a:r>
              <a:rPr lang="en-US" sz="1600" dirty="0">
                <a:solidFill>
                  <a:schemeClr val="accent2"/>
                </a:solidFill>
                <a:effectLst>
                  <a:outerShdw blurRad="38100" dist="38100" dir="2700000" algn="tl">
                    <a:srgbClr val="C0C0C0"/>
                  </a:outerShdw>
                </a:effectLst>
                <a:latin typeface="Times New Roman" pitchFamily="18" charset="0"/>
              </a:rPr>
              <a:t>IF NEEDED</a:t>
            </a:r>
            <a:endParaRPr lang="en-US" sz="1600" b="0" dirty="0">
              <a:solidFill>
                <a:schemeClr val="tx1"/>
              </a:solidFill>
              <a:effectLst>
                <a:outerShdw blurRad="38100" dist="38100" dir="2700000" algn="tl">
                  <a:srgbClr val="C0C0C0"/>
                </a:outerShdw>
              </a:effectLst>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FOULS</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FOR CERTAIN RESTARTS</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PENALTY KICK</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SUBSTITUTION</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CAUTIONS</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DISQUALIFICATIONS</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INJURY TIMEOUT</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ENCROACHMENT</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WHEN NEEDED TO END CONFUSION</a:t>
            </a:r>
          </a:p>
          <a:p>
            <a:pPr lvl="2">
              <a:spcBef>
                <a:spcPct val="10000"/>
              </a:spcBef>
              <a:spcAft>
                <a:spcPct val="10000"/>
              </a:spcAft>
              <a:buClr>
                <a:srgbClr val="000099"/>
              </a:buClr>
              <a:buFontTx/>
              <a:buChar char="•"/>
              <a:tabLst>
                <a:tab pos="228600" algn="l"/>
              </a:tabLst>
              <a:defRPr/>
            </a:pPr>
            <a:endParaRPr lang="en-US" sz="1600" b="0" dirty="0">
              <a:solidFill>
                <a:schemeClr val="tx1"/>
              </a:solidFill>
              <a:latin typeface="Times New Roman" pitchFamily="18" charset="0"/>
            </a:endParaRPr>
          </a:p>
          <a:p>
            <a:pPr>
              <a:spcBef>
                <a:spcPct val="10000"/>
              </a:spcBef>
              <a:spcAft>
                <a:spcPct val="10000"/>
              </a:spcAft>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TEMPORARY SUSPENSIONS</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 DROP BALL THAT CHANGED THIS YEAR</a:t>
            </a:r>
            <a:endParaRPr lang="en-US" b="0" dirty="0">
              <a:solidFill>
                <a:schemeClr val="tx1"/>
              </a:solidFill>
              <a:latin typeface="Times New Roman" pitchFamily="18" charset="0"/>
            </a:endParaRPr>
          </a:p>
        </p:txBody>
      </p:sp>
      <p:sp>
        <p:nvSpPr>
          <p:cNvPr id="184323" name="Rectangle 4"/>
          <p:cNvSpPr>
            <a:spLocks noChangeArrowheads="1"/>
          </p:cNvSpPr>
          <p:nvPr/>
        </p:nvSpPr>
        <p:spPr bwMode="auto">
          <a:xfrm>
            <a:off x="349250" y="121920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9 - BALL IN AND OUT OF PLAY</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animEffect transition="in" filter="wipe(left)">
                                      <p:cBhvr>
                                        <p:cTn id="7" dur="500"/>
                                        <p:tgtEl>
                                          <p:spTgt spid="1013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1378">
                                            <p:txEl>
                                              <p:pRg st="1" end="1"/>
                                            </p:txEl>
                                          </p:spTgt>
                                        </p:tgtEl>
                                        <p:attrNameLst>
                                          <p:attrName>style.visibility</p:attrName>
                                        </p:attrNameLst>
                                      </p:cBhvr>
                                      <p:to>
                                        <p:strVal val="visible"/>
                                      </p:to>
                                    </p:set>
                                    <p:animEffect transition="in" filter="wipe(left)">
                                      <p:cBhvr>
                                        <p:cTn id="12" dur="500"/>
                                        <p:tgtEl>
                                          <p:spTgt spid="1013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1378">
                                            <p:txEl>
                                              <p:pRg st="2" end="2"/>
                                            </p:txEl>
                                          </p:spTgt>
                                        </p:tgtEl>
                                        <p:attrNameLst>
                                          <p:attrName>style.visibility</p:attrName>
                                        </p:attrNameLst>
                                      </p:cBhvr>
                                      <p:to>
                                        <p:strVal val="visible"/>
                                      </p:to>
                                    </p:set>
                                    <p:animEffect transition="in" filter="wipe(left)">
                                      <p:cBhvr>
                                        <p:cTn id="17" dur="500"/>
                                        <p:tgtEl>
                                          <p:spTgt spid="1013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1378">
                                            <p:txEl>
                                              <p:pRg st="3" end="3"/>
                                            </p:txEl>
                                          </p:spTgt>
                                        </p:tgtEl>
                                        <p:attrNameLst>
                                          <p:attrName>style.visibility</p:attrName>
                                        </p:attrNameLst>
                                      </p:cBhvr>
                                      <p:to>
                                        <p:strVal val="visible"/>
                                      </p:to>
                                    </p:set>
                                    <p:animEffect transition="in" filter="wipe(left)">
                                      <p:cBhvr>
                                        <p:cTn id="22" dur="500"/>
                                        <p:tgtEl>
                                          <p:spTgt spid="101378">
                                            <p:txEl>
                                              <p:pRg st="3" end="3"/>
                                            </p:txEl>
                                          </p:spTgt>
                                        </p:tgtEl>
                                      </p:cBhvr>
                                    </p:animEffect>
                                  </p:childTnLst>
                                </p:cTn>
                              </p:par>
                            </p:childTnLst>
                          </p:cTn>
                        </p:par>
                        <p:par>
                          <p:cTn id="23" fill="hold" nodeType="afterGroup">
                            <p:stCondLst>
                              <p:cond delay="500"/>
                            </p:stCondLst>
                            <p:childTnLst>
                              <p:par>
                                <p:cTn id="24" presetID="22" presetClass="entr" presetSubtype="8" fill="hold" nodeType="afterEffect">
                                  <p:stCondLst>
                                    <p:cond delay="0"/>
                                  </p:stCondLst>
                                  <p:childTnLst>
                                    <p:set>
                                      <p:cBhvr>
                                        <p:cTn id="25" dur="1" fill="hold">
                                          <p:stCondLst>
                                            <p:cond delay="0"/>
                                          </p:stCondLst>
                                        </p:cTn>
                                        <p:tgtEl>
                                          <p:spTgt spid="101378">
                                            <p:txEl>
                                              <p:pRg st="4" end="4"/>
                                            </p:txEl>
                                          </p:spTgt>
                                        </p:tgtEl>
                                        <p:attrNameLst>
                                          <p:attrName>style.visibility</p:attrName>
                                        </p:attrNameLst>
                                      </p:cBhvr>
                                      <p:to>
                                        <p:strVal val="visible"/>
                                      </p:to>
                                    </p:set>
                                    <p:animEffect transition="in" filter="wipe(left)">
                                      <p:cBhvr>
                                        <p:cTn id="26" dur="500"/>
                                        <p:tgtEl>
                                          <p:spTgt spid="101378">
                                            <p:txEl>
                                              <p:pRg st="4" end="4"/>
                                            </p:txEl>
                                          </p:spTgt>
                                        </p:tgtEl>
                                      </p:cBhvr>
                                    </p:animEffect>
                                  </p:childTnLst>
                                </p:cTn>
                              </p:par>
                            </p:childTnLst>
                          </p:cTn>
                        </p:par>
                        <p:par>
                          <p:cTn id="27" fill="hold" nodeType="afterGroup">
                            <p:stCondLst>
                              <p:cond delay="1000"/>
                            </p:stCondLst>
                            <p:childTnLst>
                              <p:par>
                                <p:cTn id="28" presetID="22" presetClass="entr" presetSubtype="8" fill="hold" nodeType="afterEffect">
                                  <p:stCondLst>
                                    <p:cond delay="0"/>
                                  </p:stCondLst>
                                  <p:childTnLst>
                                    <p:set>
                                      <p:cBhvr>
                                        <p:cTn id="29" dur="1" fill="hold">
                                          <p:stCondLst>
                                            <p:cond delay="0"/>
                                          </p:stCondLst>
                                        </p:cTn>
                                        <p:tgtEl>
                                          <p:spTgt spid="101378">
                                            <p:txEl>
                                              <p:pRg st="5" end="5"/>
                                            </p:txEl>
                                          </p:spTgt>
                                        </p:tgtEl>
                                        <p:attrNameLst>
                                          <p:attrName>style.visibility</p:attrName>
                                        </p:attrNameLst>
                                      </p:cBhvr>
                                      <p:to>
                                        <p:strVal val="visible"/>
                                      </p:to>
                                    </p:set>
                                    <p:animEffect transition="in" filter="wipe(left)">
                                      <p:cBhvr>
                                        <p:cTn id="30" dur="500"/>
                                        <p:tgtEl>
                                          <p:spTgt spid="101378">
                                            <p:txEl>
                                              <p:pRg st="5" end="5"/>
                                            </p:txEl>
                                          </p:spTgt>
                                        </p:tgtEl>
                                      </p:cBhvr>
                                    </p:animEffect>
                                  </p:childTnLst>
                                </p:cTn>
                              </p:par>
                            </p:childTnLst>
                          </p:cTn>
                        </p:par>
                        <p:par>
                          <p:cTn id="31" fill="hold" nodeType="afterGroup">
                            <p:stCondLst>
                              <p:cond delay="1500"/>
                            </p:stCondLst>
                            <p:childTnLst>
                              <p:par>
                                <p:cTn id="32" presetID="22" presetClass="entr" presetSubtype="8" fill="hold" nodeType="afterEffect">
                                  <p:stCondLst>
                                    <p:cond delay="0"/>
                                  </p:stCondLst>
                                  <p:childTnLst>
                                    <p:set>
                                      <p:cBhvr>
                                        <p:cTn id="33" dur="1" fill="hold">
                                          <p:stCondLst>
                                            <p:cond delay="0"/>
                                          </p:stCondLst>
                                        </p:cTn>
                                        <p:tgtEl>
                                          <p:spTgt spid="101378">
                                            <p:txEl>
                                              <p:pRg st="6" end="6"/>
                                            </p:txEl>
                                          </p:spTgt>
                                        </p:tgtEl>
                                        <p:attrNameLst>
                                          <p:attrName>style.visibility</p:attrName>
                                        </p:attrNameLst>
                                      </p:cBhvr>
                                      <p:to>
                                        <p:strVal val="visible"/>
                                      </p:to>
                                    </p:set>
                                    <p:animEffect transition="in" filter="wipe(left)">
                                      <p:cBhvr>
                                        <p:cTn id="34" dur="500"/>
                                        <p:tgtEl>
                                          <p:spTgt spid="101378">
                                            <p:txEl>
                                              <p:pRg st="6" end="6"/>
                                            </p:txEl>
                                          </p:spTgt>
                                        </p:tgtEl>
                                      </p:cBhvr>
                                    </p:animEffect>
                                  </p:childTnLst>
                                </p:cTn>
                              </p:par>
                            </p:childTnLst>
                          </p:cTn>
                        </p:par>
                        <p:par>
                          <p:cTn id="35" fill="hold" nodeType="afterGroup">
                            <p:stCondLst>
                              <p:cond delay="2000"/>
                            </p:stCondLst>
                            <p:childTnLst>
                              <p:par>
                                <p:cTn id="36" presetID="22" presetClass="entr" presetSubtype="8" fill="hold" nodeType="afterEffect">
                                  <p:stCondLst>
                                    <p:cond delay="0"/>
                                  </p:stCondLst>
                                  <p:childTnLst>
                                    <p:set>
                                      <p:cBhvr>
                                        <p:cTn id="37" dur="1" fill="hold">
                                          <p:stCondLst>
                                            <p:cond delay="0"/>
                                          </p:stCondLst>
                                        </p:cTn>
                                        <p:tgtEl>
                                          <p:spTgt spid="101378">
                                            <p:txEl>
                                              <p:pRg st="7" end="7"/>
                                            </p:txEl>
                                          </p:spTgt>
                                        </p:tgtEl>
                                        <p:attrNameLst>
                                          <p:attrName>style.visibility</p:attrName>
                                        </p:attrNameLst>
                                      </p:cBhvr>
                                      <p:to>
                                        <p:strVal val="visible"/>
                                      </p:to>
                                    </p:set>
                                    <p:animEffect transition="in" filter="wipe(left)">
                                      <p:cBhvr>
                                        <p:cTn id="38" dur="500"/>
                                        <p:tgtEl>
                                          <p:spTgt spid="101378">
                                            <p:txEl>
                                              <p:pRg st="7" end="7"/>
                                            </p:txEl>
                                          </p:spTgt>
                                        </p:tgtEl>
                                      </p:cBhvr>
                                    </p:animEffect>
                                  </p:childTnLst>
                                </p:cTn>
                              </p:par>
                            </p:childTnLst>
                          </p:cTn>
                        </p:par>
                        <p:par>
                          <p:cTn id="39" fill="hold" nodeType="afterGroup">
                            <p:stCondLst>
                              <p:cond delay="2500"/>
                            </p:stCondLst>
                            <p:childTnLst>
                              <p:par>
                                <p:cTn id="40" presetID="22" presetClass="entr" presetSubtype="8" fill="hold" nodeType="afterEffect">
                                  <p:stCondLst>
                                    <p:cond delay="0"/>
                                  </p:stCondLst>
                                  <p:childTnLst>
                                    <p:set>
                                      <p:cBhvr>
                                        <p:cTn id="41" dur="1" fill="hold">
                                          <p:stCondLst>
                                            <p:cond delay="0"/>
                                          </p:stCondLst>
                                        </p:cTn>
                                        <p:tgtEl>
                                          <p:spTgt spid="101378">
                                            <p:txEl>
                                              <p:pRg st="8" end="8"/>
                                            </p:txEl>
                                          </p:spTgt>
                                        </p:tgtEl>
                                        <p:attrNameLst>
                                          <p:attrName>style.visibility</p:attrName>
                                        </p:attrNameLst>
                                      </p:cBhvr>
                                      <p:to>
                                        <p:strVal val="visible"/>
                                      </p:to>
                                    </p:set>
                                    <p:animEffect transition="in" filter="wipe(left)">
                                      <p:cBhvr>
                                        <p:cTn id="42" dur="500"/>
                                        <p:tgtEl>
                                          <p:spTgt spid="101378">
                                            <p:txEl>
                                              <p:pRg st="8" end="8"/>
                                            </p:txEl>
                                          </p:spTgt>
                                        </p:tgtEl>
                                      </p:cBhvr>
                                    </p:animEffect>
                                  </p:childTnLst>
                                </p:cTn>
                              </p:par>
                            </p:childTnLst>
                          </p:cTn>
                        </p:par>
                        <p:par>
                          <p:cTn id="43" fill="hold" nodeType="afterGroup">
                            <p:stCondLst>
                              <p:cond delay="3000"/>
                            </p:stCondLst>
                            <p:childTnLst>
                              <p:par>
                                <p:cTn id="44" presetID="22" presetClass="entr" presetSubtype="8" fill="hold" nodeType="afterEffect">
                                  <p:stCondLst>
                                    <p:cond delay="0"/>
                                  </p:stCondLst>
                                  <p:childTnLst>
                                    <p:set>
                                      <p:cBhvr>
                                        <p:cTn id="45" dur="1" fill="hold">
                                          <p:stCondLst>
                                            <p:cond delay="0"/>
                                          </p:stCondLst>
                                        </p:cTn>
                                        <p:tgtEl>
                                          <p:spTgt spid="101378">
                                            <p:txEl>
                                              <p:pRg st="9" end="9"/>
                                            </p:txEl>
                                          </p:spTgt>
                                        </p:tgtEl>
                                        <p:attrNameLst>
                                          <p:attrName>style.visibility</p:attrName>
                                        </p:attrNameLst>
                                      </p:cBhvr>
                                      <p:to>
                                        <p:strVal val="visible"/>
                                      </p:to>
                                    </p:set>
                                    <p:animEffect transition="in" filter="wipe(left)">
                                      <p:cBhvr>
                                        <p:cTn id="46" dur="500"/>
                                        <p:tgtEl>
                                          <p:spTgt spid="101378">
                                            <p:txEl>
                                              <p:pRg st="9" end="9"/>
                                            </p:txEl>
                                          </p:spTgt>
                                        </p:tgtEl>
                                      </p:cBhvr>
                                    </p:animEffect>
                                  </p:childTnLst>
                                </p:cTn>
                              </p:par>
                            </p:childTnLst>
                          </p:cTn>
                        </p:par>
                        <p:par>
                          <p:cTn id="47" fill="hold" nodeType="afterGroup">
                            <p:stCondLst>
                              <p:cond delay="3500"/>
                            </p:stCondLst>
                            <p:childTnLst>
                              <p:par>
                                <p:cTn id="48" presetID="22" presetClass="entr" presetSubtype="8" fill="hold" nodeType="afterEffect">
                                  <p:stCondLst>
                                    <p:cond delay="0"/>
                                  </p:stCondLst>
                                  <p:childTnLst>
                                    <p:set>
                                      <p:cBhvr>
                                        <p:cTn id="49" dur="1" fill="hold">
                                          <p:stCondLst>
                                            <p:cond delay="0"/>
                                          </p:stCondLst>
                                        </p:cTn>
                                        <p:tgtEl>
                                          <p:spTgt spid="101378">
                                            <p:txEl>
                                              <p:pRg st="10" end="10"/>
                                            </p:txEl>
                                          </p:spTgt>
                                        </p:tgtEl>
                                        <p:attrNameLst>
                                          <p:attrName>style.visibility</p:attrName>
                                        </p:attrNameLst>
                                      </p:cBhvr>
                                      <p:to>
                                        <p:strVal val="visible"/>
                                      </p:to>
                                    </p:set>
                                    <p:animEffect transition="in" filter="wipe(left)">
                                      <p:cBhvr>
                                        <p:cTn id="50" dur="500"/>
                                        <p:tgtEl>
                                          <p:spTgt spid="101378">
                                            <p:txEl>
                                              <p:pRg st="10" end="1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101378">
                                            <p:txEl>
                                              <p:pRg st="12" end="12"/>
                                            </p:txEl>
                                          </p:spTgt>
                                        </p:tgtEl>
                                        <p:attrNameLst>
                                          <p:attrName>style.visibility</p:attrName>
                                        </p:attrNameLst>
                                      </p:cBhvr>
                                      <p:to>
                                        <p:strVal val="visible"/>
                                      </p:to>
                                    </p:set>
                                    <p:animEffect transition="in" filter="wipe(left)">
                                      <p:cBhvr>
                                        <p:cTn id="55" dur="500"/>
                                        <p:tgtEl>
                                          <p:spTgt spid="101378">
                                            <p:txEl>
                                              <p:pRg st="12" end="12"/>
                                            </p:txEl>
                                          </p:spTgt>
                                        </p:tgtEl>
                                      </p:cBhvr>
                                    </p:animEffect>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101378">
                                            <p:txEl>
                                              <p:pRg st="13" end="13"/>
                                            </p:txEl>
                                          </p:spTgt>
                                        </p:tgtEl>
                                        <p:attrNameLst>
                                          <p:attrName>style.visibility</p:attrName>
                                        </p:attrNameLst>
                                      </p:cBhvr>
                                      <p:to>
                                        <p:strVal val="visible"/>
                                      </p:to>
                                    </p:set>
                                    <p:animEffect transition="in" filter="wipe(left)">
                                      <p:cBhvr>
                                        <p:cTn id="59" dur="500"/>
                                        <p:tgtEl>
                                          <p:spTgt spid="10137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9385-A282-42EB-85C4-AEA9B99403BB}"/>
              </a:ext>
            </a:extLst>
          </p:cNvPr>
          <p:cNvSpPr>
            <a:spLocks noGrp="1"/>
          </p:cNvSpPr>
          <p:nvPr>
            <p:ph type="title"/>
          </p:nvPr>
        </p:nvSpPr>
        <p:spPr>
          <a:xfrm>
            <a:off x="762000" y="1524000"/>
            <a:ext cx="8204200" cy="838200"/>
          </a:xfrm>
        </p:spPr>
        <p:txBody>
          <a:bodyPr/>
          <a:lstStyle/>
          <a:p>
            <a:pPr eaLnBrk="1" hangingPunct="1">
              <a:defRPr/>
            </a:pPr>
            <a:r>
              <a:rPr lang="en-US" sz="4000" b="1" dirty="0">
                <a:effectLst>
                  <a:outerShdw blurRad="38100" dist="38100" dir="2700000" algn="tl">
                    <a:srgbClr val="000000">
                      <a:alpha val="43137"/>
                    </a:srgbClr>
                  </a:outerShdw>
                </a:effectLst>
              </a:rPr>
              <a:t>Rule 9-1-1b - ball in and out of play</a:t>
            </a:r>
          </a:p>
        </p:txBody>
      </p:sp>
      <p:sp>
        <p:nvSpPr>
          <p:cNvPr id="4" name="Footer Placeholder 3">
            <a:extLst>
              <a:ext uri="{FF2B5EF4-FFF2-40B4-BE49-F238E27FC236}">
                <a16:creationId xmlns:a16="http://schemas.microsoft.com/office/drawing/2014/main" id="{0FC1053A-909C-4DA4-8B3C-0FAC8CC11A8D}"/>
              </a:ext>
            </a:extLst>
          </p:cNvPr>
          <p:cNvSpPr>
            <a:spLocks noGrp="1"/>
          </p:cNvSpPr>
          <p:nvPr>
            <p:ph type="ftr" sz="quarter" idx="11"/>
          </p:nvPr>
        </p:nvSpPr>
        <p:spPr/>
        <p:txBody>
          <a:bodyPr/>
          <a:lstStyle/>
          <a:p>
            <a:pPr>
              <a:defRPr/>
            </a:pPr>
            <a:r>
              <a:rPr lang="en-US"/>
              <a:t>www.nfhs.org</a:t>
            </a:r>
          </a:p>
        </p:txBody>
      </p:sp>
      <p:sp>
        <p:nvSpPr>
          <p:cNvPr id="7" name="Content Placeholder 6">
            <a:extLst>
              <a:ext uri="{FF2B5EF4-FFF2-40B4-BE49-F238E27FC236}">
                <a16:creationId xmlns:a16="http://schemas.microsoft.com/office/drawing/2014/main" id="{4BB05DC1-A084-4D29-9500-92CB8113C3BE}"/>
              </a:ext>
            </a:extLst>
          </p:cNvPr>
          <p:cNvSpPr>
            <a:spLocks noGrp="1"/>
          </p:cNvSpPr>
          <p:nvPr>
            <p:ph idx="1"/>
          </p:nvPr>
        </p:nvSpPr>
        <p:spPr>
          <a:xfrm>
            <a:off x="27709" y="2733676"/>
            <a:ext cx="9144000" cy="3371850"/>
          </a:xfrm>
        </p:spPr>
        <p:txBody>
          <a:bodyPr/>
          <a:lstStyle/>
          <a:p>
            <a:pPr marL="0" indent="0" eaLnBrk="1" hangingPunct="1">
              <a:buNone/>
              <a:defRPr/>
            </a:pPr>
            <a:r>
              <a:rPr lang="en-US" sz="2600" b="1" dirty="0">
                <a:effectLst>
                  <a:outerShdw blurRad="38100" dist="38100" dir="2700000" algn="tl">
                    <a:srgbClr val="000000">
                      <a:alpha val="43137"/>
                    </a:srgbClr>
                  </a:outerShdw>
                </a:effectLst>
              </a:rPr>
              <a:t>The ball is out of play when:</a:t>
            </a:r>
          </a:p>
          <a:p>
            <a:pPr marL="0" indent="0" eaLnBrk="1" hangingPunct="1">
              <a:buNone/>
              <a:defRPr/>
            </a:pPr>
            <a:r>
              <a:rPr lang="en-US" sz="2600" dirty="0">
                <a:effectLst>
                  <a:outerShdw blurRad="38100" dist="38100" dir="2700000" algn="tl">
                    <a:srgbClr val="000000">
                      <a:alpha val="43137"/>
                    </a:srgbClr>
                  </a:outerShdw>
                </a:effectLst>
              </a:rPr>
              <a:t>	a. it has completely crossed the goal line or touch line, 		    whether on the ground or in the air;</a:t>
            </a:r>
          </a:p>
          <a:p>
            <a:pPr marL="0" indent="0" eaLnBrk="1" hangingPunct="1">
              <a:buNone/>
              <a:defRPr/>
            </a:pPr>
            <a:r>
              <a:rPr lang="en-US" sz="2600" dirty="0">
                <a:effectLst>
                  <a:outerShdw blurRad="38100" dist="38100" dir="2700000" algn="tl">
                    <a:srgbClr val="000000">
                      <a:alpha val="43137"/>
                    </a:srgbClr>
                  </a:outerShdw>
                </a:effectLst>
              </a:rPr>
              <a:t>	b. the ball touches an official and remains on the field; and </a:t>
            </a:r>
          </a:p>
          <a:p>
            <a:pPr marL="0" indent="0" eaLnBrk="1" hangingPunct="1">
              <a:buNone/>
              <a:defRPr/>
            </a:pPr>
            <a:r>
              <a:rPr lang="en-US" sz="2600" dirty="0">
                <a:effectLst>
                  <a:outerShdw blurRad="38100" dist="38100" dir="2700000" algn="tl">
                    <a:srgbClr val="000000">
                      <a:alpha val="43137"/>
                    </a:srgbClr>
                  </a:outerShdw>
                </a:effectLst>
              </a:rPr>
              <a:t>		1.   a team starts a promising attack; </a:t>
            </a:r>
          </a:p>
          <a:p>
            <a:pPr marL="0" indent="0" eaLnBrk="1" hangingPunct="1">
              <a:buNone/>
              <a:defRPr/>
            </a:pPr>
            <a:r>
              <a:rPr lang="en-US" sz="2600" dirty="0">
                <a:effectLst>
                  <a:outerShdw blurRad="38100" dist="38100" dir="2700000" algn="tl">
                    <a:srgbClr val="000000">
                      <a:alpha val="43137"/>
                    </a:srgbClr>
                  </a:outerShdw>
                </a:effectLst>
              </a:rPr>
              <a:t>		2.   goes directly into the goal; </a:t>
            </a:r>
          </a:p>
          <a:p>
            <a:pPr marL="342900" lvl="1" indent="0" eaLnBrk="1" hangingPunct="1">
              <a:buNone/>
              <a:defRPr/>
            </a:pPr>
            <a:r>
              <a:rPr lang="en-US" sz="2600" dirty="0">
                <a:effectLst>
                  <a:outerShdw blurRad="38100" dist="38100" dir="2700000" algn="tl">
                    <a:srgbClr val="000000">
                      <a:alpha val="43137"/>
                    </a:srgbClr>
                  </a:outerShdw>
                </a:effectLst>
              </a:rPr>
              <a:t>		3.    possession changes </a:t>
            </a:r>
          </a:p>
          <a:p>
            <a:pPr eaLnBrk="1" hangingPunct="1">
              <a:defRPr/>
            </a:pPr>
            <a:endParaRPr lang="en-US" sz="2600" dirty="0">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EDC8D02C-4353-4537-903F-EB5758E6D35F}"/>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84D9-C43D-4270-A455-9A9E17631B59}"/>
              </a:ext>
            </a:extLst>
          </p:cNvPr>
          <p:cNvSpPr>
            <a:spLocks noGrp="1"/>
          </p:cNvSpPr>
          <p:nvPr>
            <p:ph type="title"/>
          </p:nvPr>
        </p:nvSpPr>
        <p:spPr>
          <a:xfrm>
            <a:off x="4495800" y="1066800"/>
            <a:ext cx="4343400" cy="1143000"/>
          </a:xfrm>
        </p:spPr>
        <p:txBody>
          <a:bodyPr/>
          <a:lstStyle/>
          <a:p>
            <a:pPr eaLnBrk="1" hangingPunct="1">
              <a:defRPr/>
            </a:pPr>
            <a:r>
              <a:rPr lang="en-US" sz="3600" b="1" dirty="0">
                <a:effectLst>
                  <a:outerShdw blurRad="38100" dist="38100" dir="2700000" algn="tl">
                    <a:srgbClr val="000000">
                      <a:alpha val="43137"/>
                    </a:srgbClr>
                  </a:outerShdw>
                </a:effectLst>
              </a:rPr>
              <a:t>Rule 9-1-1</a:t>
            </a:r>
            <a:r>
              <a:rPr lang="en-US" sz="3600" b="1" cap="none" dirty="0">
                <a:effectLst>
                  <a:outerShdw blurRad="38100" dist="38100" dir="2700000" algn="tl">
                    <a:srgbClr val="000000">
                      <a:alpha val="43137"/>
                    </a:srgbClr>
                  </a:outerShdw>
                </a:effectLst>
              </a:rPr>
              <a:t>B </a:t>
            </a:r>
            <a:br>
              <a:rPr lang="en-US" sz="3600" b="1" cap="none"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Ball in or out of play</a:t>
            </a:r>
            <a:br>
              <a:rPr lang="en-US" sz="3600" b="1" dirty="0">
                <a:effectLst>
                  <a:outerShdw blurRad="38100" dist="38100" dir="2700000" algn="tl">
                    <a:srgbClr val="000000">
                      <a:alpha val="43137"/>
                    </a:srgbClr>
                  </a:outerShdw>
                </a:effectLst>
              </a:rPr>
            </a:br>
            <a:br>
              <a:rPr lang="en-US" sz="3600" b="1" dirty="0">
                <a:effectLst>
                  <a:outerShdw blurRad="38100" dist="38100" dir="2700000" algn="tl">
                    <a:srgbClr val="000000">
                      <a:alpha val="43137"/>
                    </a:srgbClr>
                  </a:outerShdw>
                </a:effectLst>
              </a:rPr>
            </a:br>
            <a:endParaRPr lang="en-US" sz="3600" b="1"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12895E81-D08B-4763-9B84-C855EE57CD4C}"/>
              </a:ext>
            </a:extLst>
          </p:cNvPr>
          <p:cNvSpPr>
            <a:spLocks noGrp="1"/>
          </p:cNvSpPr>
          <p:nvPr>
            <p:ph type="ftr" sz="quarter" idx="11"/>
          </p:nvPr>
        </p:nvSpPr>
        <p:spPr/>
        <p:txBody>
          <a:bodyPr/>
          <a:lstStyle/>
          <a:p>
            <a:pPr eaLnBrk="1" hangingPunct="1">
              <a:defRPr/>
            </a:pPr>
            <a:r>
              <a:rPr lang="en-US">
                <a:solidFill>
                  <a:srgbClr val="414B56"/>
                </a:solidFill>
              </a:rPr>
              <a:t>www.nfhs.org</a:t>
            </a:r>
          </a:p>
        </p:txBody>
      </p:sp>
      <p:sp>
        <p:nvSpPr>
          <p:cNvPr id="114692" name="Content Placeholder 4">
            <a:extLst>
              <a:ext uri="{FF2B5EF4-FFF2-40B4-BE49-F238E27FC236}">
                <a16:creationId xmlns:a16="http://schemas.microsoft.com/office/drawing/2014/main" id="{67CA6771-85A9-441D-9A96-A58D15EFD529}"/>
              </a:ext>
            </a:extLst>
          </p:cNvPr>
          <p:cNvSpPr>
            <a:spLocks noGrp="1" noChangeArrowheads="1"/>
          </p:cNvSpPr>
          <p:nvPr>
            <p:ph idx="1"/>
          </p:nvPr>
        </p:nvSpPr>
        <p:spPr>
          <a:xfrm>
            <a:off x="3885080" y="2384821"/>
            <a:ext cx="5181599" cy="3939779"/>
          </a:xfrm>
        </p:spPr>
        <p:txBody>
          <a:bodyPr/>
          <a:lstStyle/>
          <a:p>
            <a:pPr eaLnBrk="1" hangingPunct="1"/>
            <a:r>
              <a:rPr lang="en-US" altLang="en-US" sz="2400" dirty="0">
                <a:effectLst>
                  <a:outerShdw blurRad="38100" dist="38100" dir="2700000" algn="tl">
                    <a:srgbClr val="000000">
                      <a:alpha val="43137"/>
                    </a:srgbClr>
                  </a:outerShdw>
                </a:effectLst>
              </a:rPr>
              <a:t>A team should not gain an advantage when the ball touches the referee and stays on the field, including when it goes to an opponent (as shown), goes into the goal or starts a promising attack.</a:t>
            </a:r>
          </a:p>
          <a:p>
            <a:pPr eaLnBrk="1" hangingPunct="1"/>
            <a:r>
              <a:rPr lang="en-US" altLang="en-US" sz="2400" dirty="0">
                <a:effectLst>
                  <a:outerShdw blurRad="38100" dist="38100" dir="2700000" algn="tl">
                    <a:srgbClr val="000000">
                      <a:alpha val="43137"/>
                    </a:srgbClr>
                  </a:outerShdw>
                </a:effectLst>
              </a:rPr>
              <a:t>Restart with a drop ball to a player of the team last in possession at the spot where it was last </a:t>
            </a:r>
            <a:r>
              <a:rPr lang="en-US" sz="2400" dirty="0">
                <a:effectLst>
                  <a:outerShdw blurRad="38100" dist="38100" dir="2700000" algn="tl">
                    <a:srgbClr val="000000">
                      <a:alpha val="43137"/>
                    </a:srgbClr>
                  </a:outerShdw>
                </a:effectLst>
                <a:ea typeface="Calibri" panose="020F0502020204030204" pitchFamily="34" charset="0"/>
              </a:rPr>
              <a:t>touched the referee, player, or outside agent.</a:t>
            </a:r>
            <a:endParaRPr lang="en-US" altLang="en-US" sz="2400" dirty="0">
              <a:effectLst>
                <a:outerShdw blurRad="38100" dist="38100" dir="2700000" algn="tl">
                  <a:srgbClr val="000000">
                    <a:alpha val="43137"/>
                  </a:srgbClr>
                </a:outerShdw>
              </a:effectLst>
            </a:endParaRPr>
          </a:p>
        </p:txBody>
      </p:sp>
      <p:pic>
        <p:nvPicPr>
          <p:cNvPr id="114693" name="Picture 5" descr="A picture containing different, skiing, game, air&#10;&#10;Description automatically generated">
            <a:extLst>
              <a:ext uri="{FF2B5EF4-FFF2-40B4-BE49-F238E27FC236}">
                <a16:creationId xmlns:a16="http://schemas.microsoft.com/office/drawing/2014/main" id="{489F745E-F1EA-4C76-BCFC-D600039B9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4" y="2384821"/>
            <a:ext cx="3420665" cy="321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C7F8278F-E3AC-42D5-B24C-677501B21BEA}"/>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2C30-4A30-4A06-87F2-F63AF98E0502}"/>
              </a:ext>
            </a:extLst>
          </p:cNvPr>
          <p:cNvSpPr>
            <a:spLocks noGrp="1"/>
          </p:cNvSpPr>
          <p:nvPr>
            <p:ph type="title"/>
          </p:nvPr>
        </p:nvSpPr>
        <p:spPr>
          <a:xfrm>
            <a:off x="2006600" y="1200150"/>
            <a:ext cx="5232400" cy="704850"/>
          </a:xfrm>
        </p:spPr>
        <p:txBody>
          <a:bodyPr/>
          <a:lstStyle/>
          <a:p>
            <a:pPr eaLnBrk="1" hangingPunct="1">
              <a:defRPr/>
            </a:pPr>
            <a:r>
              <a:rPr lang="en-US" sz="4000" b="1" dirty="0">
                <a:effectLst>
                  <a:outerShdw blurRad="38100" dist="38100" dir="2700000" algn="tl">
                    <a:srgbClr val="000000">
                      <a:alpha val="43137"/>
                    </a:srgbClr>
                  </a:outerShdw>
                </a:effectLst>
              </a:rPr>
              <a:t>Rule 9-2-1  drop ball</a:t>
            </a:r>
          </a:p>
        </p:txBody>
      </p:sp>
      <p:sp>
        <p:nvSpPr>
          <p:cNvPr id="3" name="Content Placeholder 2">
            <a:extLst>
              <a:ext uri="{FF2B5EF4-FFF2-40B4-BE49-F238E27FC236}">
                <a16:creationId xmlns:a16="http://schemas.microsoft.com/office/drawing/2014/main" id="{F6B7EB39-86E2-485C-8080-DA720B80A5CD}"/>
              </a:ext>
            </a:extLst>
          </p:cNvPr>
          <p:cNvSpPr>
            <a:spLocks noGrp="1"/>
          </p:cNvSpPr>
          <p:nvPr>
            <p:ph idx="1"/>
          </p:nvPr>
        </p:nvSpPr>
        <p:spPr>
          <a:xfrm>
            <a:off x="457200" y="2324100"/>
            <a:ext cx="8178800" cy="3771900"/>
          </a:xfrm>
        </p:spPr>
        <p:txBody>
          <a:bodyPr/>
          <a:lstStyle/>
          <a:p>
            <a:pPr marL="0" indent="0" eaLnBrk="1" hangingPunct="1">
              <a:buNone/>
              <a:defRPr/>
            </a:pPr>
            <a:r>
              <a:rPr lang="en-US" sz="2400" dirty="0">
                <a:effectLst>
                  <a:outerShdw blurRad="38100" dist="38100" dir="2700000" algn="tl">
                    <a:srgbClr val="000000">
                      <a:alpha val="43137"/>
                    </a:srgbClr>
                  </a:outerShdw>
                </a:effectLst>
              </a:rPr>
              <a:t>ART. 1…The game is restarted with a drop ball:</a:t>
            </a:r>
          </a:p>
          <a:p>
            <a:pPr marL="692150" indent="-692150" eaLnBrk="1" hangingPunct="1">
              <a:buNone/>
              <a:tabLst>
                <a:tab pos="515541" algn="l"/>
              </a:tabLst>
              <a:defRPr/>
            </a:pPr>
            <a:r>
              <a:rPr lang="en-US" sz="2400" dirty="0">
                <a:effectLst>
                  <a:outerShdw blurRad="38100" dist="38100" dir="2700000" algn="tl">
                    <a:srgbClr val="000000">
                      <a:alpha val="43137"/>
                    </a:srgbClr>
                  </a:outerShdw>
                </a:effectLst>
              </a:rPr>
              <a:t>     a. when the ball is caused to go out-of-bounds by two opponents simultaneously; </a:t>
            </a:r>
          </a:p>
          <a:p>
            <a:pPr marL="692150" indent="-692150" eaLnBrk="1" hangingPunct="1">
              <a:buNone/>
              <a:defRPr/>
            </a:pPr>
            <a:r>
              <a:rPr lang="en-US" sz="2400" dirty="0">
                <a:effectLst>
                  <a:outerShdw blurRad="38100" dist="38100" dir="2700000" algn="tl">
                    <a:srgbClr val="000000">
                      <a:alpha val="43137"/>
                    </a:srgbClr>
                  </a:outerShdw>
                </a:effectLst>
              </a:rPr>
              <a:t>     b. when the ball becomes deflated; (2-2-4)</a:t>
            </a:r>
          </a:p>
          <a:p>
            <a:pPr marL="692150" indent="-692150" eaLnBrk="1" hangingPunct="1">
              <a:buNone/>
              <a:defRPr/>
            </a:pPr>
            <a:r>
              <a:rPr lang="en-US" sz="2400" dirty="0">
                <a:effectLst>
                  <a:outerShdw blurRad="38100" dist="38100" dir="2700000" algn="tl">
                    <a:srgbClr val="000000">
                      <a:alpha val="43137"/>
                    </a:srgbClr>
                  </a:outerShdw>
                </a:effectLst>
              </a:rPr>
              <a:t>     c. following a temporary suspension of play for an injury or unusual  situation; (except as noted in 14-1-7).</a:t>
            </a:r>
          </a:p>
          <a:p>
            <a:pPr marL="692150" indent="-692150" eaLnBrk="1" hangingPunct="1">
              <a:buNone/>
              <a:defRPr/>
            </a:pPr>
            <a:r>
              <a:rPr lang="en-US" sz="2400" dirty="0">
                <a:effectLst>
                  <a:outerShdw blurRad="38100" dist="38100" dir="2700000" algn="tl">
                    <a:srgbClr val="000000">
                      <a:alpha val="43137"/>
                    </a:srgbClr>
                  </a:outerShdw>
                </a:effectLst>
              </a:rPr>
              <a:t>     d. when simultaneous fouls of the same degree occur by opponents; or</a:t>
            </a:r>
          </a:p>
          <a:p>
            <a:pPr marL="692150" indent="-692150" eaLnBrk="1" hangingPunct="1">
              <a:buNone/>
              <a:defRPr/>
            </a:pPr>
            <a:r>
              <a:rPr lang="en-US" sz="2400" dirty="0">
                <a:effectLst>
                  <a:outerShdw blurRad="38100" dist="38100" dir="2700000" algn="tl">
                    <a:srgbClr val="000000">
                      <a:alpha val="43137"/>
                    </a:srgbClr>
                  </a:outerShdw>
                </a:effectLst>
              </a:rPr>
              <a:t>     e. when the ball touches an official as per 9-1-1b.</a:t>
            </a:r>
          </a:p>
        </p:txBody>
      </p:sp>
      <p:sp>
        <p:nvSpPr>
          <p:cNvPr id="4" name="Footer Placeholder 3">
            <a:extLst>
              <a:ext uri="{FF2B5EF4-FFF2-40B4-BE49-F238E27FC236}">
                <a16:creationId xmlns:a16="http://schemas.microsoft.com/office/drawing/2014/main" id="{F2FE2122-DAD9-4BD0-9431-47E04EEFF28D}"/>
              </a:ext>
            </a:extLst>
          </p:cNvPr>
          <p:cNvSpPr>
            <a:spLocks noGrp="1"/>
          </p:cNvSpPr>
          <p:nvPr>
            <p:ph type="ftr" sz="quarter" idx="11"/>
          </p:nvPr>
        </p:nvSpPr>
        <p:spPr/>
        <p:txBody>
          <a:bodyPr/>
          <a:lstStyle/>
          <a:p>
            <a:pPr>
              <a:defRPr/>
            </a:pPr>
            <a:r>
              <a:rPr lang="en-US"/>
              <a:t>www.nfhs.org</a:t>
            </a:r>
          </a:p>
        </p:txBody>
      </p:sp>
      <p:sp>
        <p:nvSpPr>
          <p:cNvPr id="5" name="Rectangle 2">
            <a:extLst>
              <a:ext uri="{FF2B5EF4-FFF2-40B4-BE49-F238E27FC236}">
                <a16:creationId xmlns:a16="http://schemas.microsoft.com/office/drawing/2014/main" id="{D6279816-91E6-47F1-8E56-C46537538B36}"/>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EB6B-CF85-45E4-99BF-8B476D92A143}"/>
              </a:ext>
            </a:extLst>
          </p:cNvPr>
          <p:cNvSpPr>
            <a:spLocks noGrp="1"/>
          </p:cNvSpPr>
          <p:nvPr>
            <p:ph type="title"/>
          </p:nvPr>
        </p:nvSpPr>
        <p:spPr>
          <a:xfrm>
            <a:off x="4658915" y="1163240"/>
            <a:ext cx="4027885" cy="1362075"/>
          </a:xfrm>
        </p:spPr>
        <p:txBody>
          <a:bodyPr/>
          <a:lstStyle/>
          <a:p>
            <a:pPr eaLnBrk="1" hangingPunct="1">
              <a:defRPr/>
            </a:pPr>
            <a:r>
              <a:rPr lang="en-US" sz="4000" b="1" dirty="0">
                <a:effectLst>
                  <a:outerShdw blurRad="38100" dist="38100" dir="2700000" algn="tl">
                    <a:srgbClr val="000000">
                      <a:alpha val="43137"/>
                    </a:srgbClr>
                  </a:outerShdw>
                </a:effectLst>
              </a:rPr>
              <a:t>Rules 9-2-2, 9-2-3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Drop Ball</a:t>
            </a:r>
            <a:br>
              <a:rPr lang="en-US" sz="4000" b="1" dirty="0">
                <a:effectLst>
                  <a:outerShdw blurRad="38100" dist="38100" dir="2700000" algn="tl">
                    <a:srgbClr val="000000">
                      <a:alpha val="43137"/>
                    </a:srgbClr>
                  </a:outerShdw>
                </a:effectLst>
              </a:rPr>
            </a:b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118787" name="Content Placeholder 2">
            <a:extLst>
              <a:ext uri="{FF2B5EF4-FFF2-40B4-BE49-F238E27FC236}">
                <a16:creationId xmlns:a16="http://schemas.microsoft.com/office/drawing/2014/main" id="{4CC341C2-926E-4AD7-8881-14048E3C8019}"/>
              </a:ext>
            </a:extLst>
          </p:cNvPr>
          <p:cNvSpPr>
            <a:spLocks noGrp="1" noChangeArrowheads="1"/>
          </p:cNvSpPr>
          <p:nvPr>
            <p:ph idx="1"/>
          </p:nvPr>
        </p:nvSpPr>
        <p:spPr>
          <a:xfrm>
            <a:off x="4800600" y="2613422"/>
            <a:ext cx="4175523" cy="3558778"/>
          </a:xfrm>
        </p:spPr>
        <p:txBody>
          <a:bodyPr/>
          <a:lstStyle/>
          <a:p>
            <a:pPr marL="0" indent="0" eaLnBrk="1" hangingPunct="1">
              <a:buNone/>
            </a:pPr>
            <a:r>
              <a:rPr lang="en-US" altLang="en-US" sz="2400" dirty="0">
                <a:effectLst>
                  <a:outerShdw blurRad="38100" dist="38100" dir="2700000" algn="tl">
                    <a:srgbClr val="000000">
                      <a:alpha val="43137"/>
                    </a:srgbClr>
                  </a:outerShdw>
                </a:effectLst>
              </a:rPr>
              <a:t>If the ball was caused to go out of bounds by two opponents simultaneously, the ball is dropped five yards inside the boundary line to one player of the team in possession of the ball prior to the simultaneous touch, unless this was in the goal area. </a:t>
            </a:r>
          </a:p>
        </p:txBody>
      </p:sp>
      <p:sp>
        <p:nvSpPr>
          <p:cNvPr id="4" name="Footer Placeholder 3">
            <a:extLst>
              <a:ext uri="{FF2B5EF4-FFF2-40B4-BE49-F238E27FC236}">
                <a16:creationId xmlns:a16="http://schemas.microsoft.com/office/drawing/2014/main" id="{D6A15A6E-92F3-40CF-B347-8EE96E654A91}"/>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18789" name="Picture 5" descr="A picture containing racquetball, grass, sport, game&#10;&#10;Description automatically generated">
            <a:extLst>
              <a:ext uri="{FF2B5EF4-FFF2-40B4-BE49-F238E27FC236}">
                <a16:creationId xmlns:a16="http://schemas.microsoft.com/office/drawing/2014/main" id="{501B0974-1477-4AF3-9808-8F2EDB90A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43200"/>
            <a:ext cx="4027885" cy="3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767E9B52-215E-43DD-B2DB-AF9EA27060AE}"/>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8B97-BFDD-46B9-9BB4-EC5E82D6BEEA}"/>
              </a:ext>
            </a:extLst>
          </p:cNvPr>
          <p:cNvSpPr>
            <a:spLocks noGrp="1"/>
          </p:cNvSpPr>
          <p:nvPr>
            <p:ph type="title"/>
          </p:nvPr>
        </p:nvSpPr>
        <p:spPr>
          <a:xfrm>
            <a:off x="1828800" y="1143000"/>
            <a:ext cx="6350000" cy="742950"/>
          </a:xfrm>
        </p:spPr>
        <p:txBody>
          <a:bodyPr/>
          <a:lstStyle/>
          <a:p>
            <a:pPr eaLnBrk="1" hangingPunct="1">
              <a:defRPr/>
            </a:pPr>
            <a:r>
              <a:rPr lang="en-US" sz="4000" b="1" dirty="0">
                <a:effectLst>
                  <a:outerShdw blurRad="38100" dist="38100" dir="2700000" algn="tl">
                    <a:srgbClr val="000000">
                      <a:alpha val="43137"/>
                    </a:srgbClr>
                  </a:outerShdw>
                </a:effectLst>
              </a:rPr>
              <a:t>Rule 9-2-3 - drop ball</a:t>
            </a:r>
          </a:p>
        </p:txBody>
      </p:sp>
      <p:sp>
        <p:nvSpPr>
          <p:cNvPr id="120835" name="Content Placeholder 2">
            <a:extLst>
              <a:ext uri="{FF2B5EF4-FFF2-40B4-BE49-F238E27FC236}">
                <a16:creationId xmlns:a16="http://schemas.microsoft.com/office/drawing/2014/main" id="{D72B665A-893B-4D5C-8E20-1462064EC2DD}"/>
              </a:ext>
            </a:extLst>
          </p:cNvPr>
          <p:cNvSpPr>
            <a:spLocks noGrp="1" noChangeArrowheads="1"/>
          </p:cNvSpPr>
          <p:nvPr>
            <p:ph idx="1"/>
          </p:nvPr>
        </p:nvSpPr>
        <p:spPr>
          <a:xfrm>
            <a:off x="457200" y="1752600"/>
            <a:ext cx="8178800" cy="4171950"/>
          </a:xfrm>
        </p:spPr>
        <p:txBody>
          <a:bodyPr/>
          <a:lstStyle/>
          <a:p>
            <a:pPr marL="0" indent="0" eaLnBrk="1" hangingPunct="1">
              <a:buNone/>
            </a:pPr>
            <a:r>
              <a:rPr lang="en-US" altLang="en-US" sz="2700" b="1" dirty="0">
                <a:effectLst>
                  <a:outerShdw blurRad="38100" dist="38100" dir="2700000" algn="tl">
                    <a:srgbClr val="000000">
                      <a:alpha val="43137"/>
                    </a:srgbClr>
                  </a:outerShdw>
                </a:effectLst>
              </a:rPr>
              <a:t>ART. 3…</a:t>
            </a:r>
          </a:p>
          <a:p>
            <a:pPr marL="0" indent="0" eaLnBrk="1" hangingPunct="1">
              <a:buNone/>
            </a:pPr>
            <a:r>
              <a:rPr lang="en-US" altLang="en-US" sz="2700" dirty="0">
                <a:effectLst>
                  <a:outerShdw blurRad="38100" dist="38100" dir="2700000" algn="tl">
                    <a:srgbClr val="000000">
                      <a:alpha val="43137"/>
                    </a:srgbClr>
                  </a:outerShdw>
                </a:effectLst>
              </a:rPr>
              <a:t>The ball is dropped by an official from waist level to the ground.  The referee drops the ball to one player of the team that last possessed the ball at the position where it was last touched by a player(s), an outside agent or match official.  If when play was stopped, the ball was in the penalty area or the last touch, by either team, was in the penalty area, the ball is dropped to the defending team’s goalkeeper with all opposing players outside the penalty area. In all cases, all other players must remain at least 4 yards from the ball until it is in play. </a:t>
            </a:r>
          </a:p>
        </p:txBody>
      </p:sp>
      <p:sp>
        <p:nvSpPr>
          <p:cNvPr id="4" name="Footer Placeholder 3">
            <a:extLst>
              <a:ext uri="{FF2B5EF4-FFF2-40B4-BE49-F238E27FC236}">
                <a16:creationId xmlns:a16="http://schemas.microsoft.com/office/drawing/2014/main" id="{08E1EBFB-5890-4EA2-99B5-61423A6154A5}"/>
              </a:ext>
            </a:extLst>
          </p:cNvPr>
          <p:cNvSpPr>
            <a:spLocks noGrp="1"/>
          </p:cNvSpPr>
          <p:nvPr>
            <p:ph type="ftr" sz="quarter" idx="11"/>
          </p:nvPr>
        </p:nvSpPr>
        <p:spPr/>
        <p:txBody>
          <a:bodyPr/>
          <a:lstStyle/>
          <a:p>
            <a:pPr>
              <a:defRPr/>
            </a:pPr>
            <a:r>
              <a:rPr lang="en-US"/>
              <a:t>www.nfhs.org</a:t>
            </a:r>
          </a:p>
        </p:txBody>
      </p:sp>
      <p:sp>
        <p:nvSpPr>
          <p:cNvPr id="5" name="Rectangle 2">
            <a:extLst>
              <a:ext uri="{FF2B5EF4-FFF2-40B4-BE49-F238E27FC236}">
                <a16:creationId xmlns:a16="http://schemas.microsoft.com/office/drawing/2014/main" id="{AC6333C5-5DB0-43D3-B6A4-FB794168FDEB}"/>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1713-4E90-47F3-B4EF-4C3907F29442}"/>
              </a:ext>
            </a:extLst>
          </p:cNvPr>
          <p:cNvSpPr>
            <a:spLocks noGrp="1"/>
          </p:cNvSpPr>
          <p:nvPr>
            <p:ph type="title"/>
          </p:nvPr>
        </p:nvSpPr>
        <p:spPr>
          <a:xfrm>
            <a:off x="685800" y="1219200"/>
            <a:ext cx="7772400" cy="735806"/>
          </a:xfrm>
        </p:spPr>
        <p:txBody>
          <a:bodyPr/>
          <a:lstStyle/>
          <a:p>
            <a:pPr eaLnBrk="1" hangingPunct="1">
              <a:defRPr/>
            </a:pPr>
            <a:r>
              <a:rPr lang="en-US" sz="4000" b="1" dirty="0">
                <a:effectLst>
                  <a:outerShdw blurRad="38100" dist="38100" dir="2700000" algn="tl">
                    <a:srgbClr val="000000">
                      <a:alpha val="43137"/>
                    </a:srgbClr>
                  </a:outerShdw>
                </a:effectLst>
              </a:rPr>
              <a:t>Rules 9-2-2, 9-2-3 Drop Ball</a:t>
            </a:r>
            <a:br>
              <a:rPr lang="en-US" sz="4000" b="1" dirty="0">
                <a:effectLst>
                  <a:outerShdw blurRad="38100" dist="38100" dir="2700000" algn="tl">
                    <a:srgbClr val="000000">
                      <a:alpha val="43137"/>
                    </a:srgbClr>
                  </a:outerShdw>
                </a:effectLst>
              </a:rPr>
            </a:b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122883" name="Content Placeholder 2">
            <a:extLst>
              <a:ext uri="{FF2B5EF4-FFF2-40B4-BE49-F238E27FC236}">
                <a16:creationId xmlns:a16="http://schemas.microsoft.com/office/drawing/2014/main" id="{FF85AF7C-23E9-458B-98BE-A9407311B071}"/>
              </a:ext>
            </a:extLst>
          </p:cNvPr>
          <p:cNvSpPr>
            <a:spLocks noGrp="1" noChangeArrowheads="1"/>
          </p:cNvSpPr>
          <p:nvPr>
            <p:ph idx="1"/>
          </p:nvPr>
        </p:nvSpPr>
        <p:spPr>
          <a:xfrm>
            <a:off x="457200" y="4718448"/>
            <a:ext cx="8293498" cy="1682352"/>
          </a:xfrm>
        </p:spPr>
        <p:txBody>
          <a:bodyPr/>
          <a:lstStyle/>
          <a:p>
            <a:pPr marL="0" indent="0" eaLnBrk="1" hangingPunct="1">
              <a:buNone/>
            </a:pPr>
            <a:r>
              <a:rPr lang="en-US" altLang="en-US" sz="2400" dirty="0">
                <a:effectLst>
                  <a:outerShdw blurRad="38100" dist="38100" dir="2700000" algn="tl">
                    <a:srgbClr val="000000">
                      <a:alpha val="43137"/>
                    </a:srgbClr>
                  </a:outerShdw>
                </a:effectLst>
              </a:rPr>
              <a:t>A drop ball goes to one player of the team that last possessed the ball. The ball is dropped where it was last touched by a player, an outside agent or match official unless the ball was in the penalty area or the last touch by either team was in the penalty area. </a:t>
            </a:r>
          </a:p>
        </p:txBody>
      </p:sp>
      <p:sp>
        <p:nvSpPr>
          <p:cNvPr id="4" name="Footer Placeholder 3">
            <a:extLst>
              <a:ext uri="{FF2B5EF4-FFF2-40B4-BE49-F238E27FC236}">
                <a16:creationId xmlns:a16="http://schemas.microsoft.com/office/drawing/2014/main" id="{84C03A62-9475-4ACF-B601-863A7B9608D7}"/>
              </a:ext>
            </a:extLst>
          </p:cNvPr>
          <p:cNvSpPr>
            <a:spLocks noGrp="1"/>
          </p:cNvSpPr>
          <p:nvPr>
            <p:ph type="ftr" sz="quarter" idx="11"/>
          </p:nvPr>
        </p:nvSpPr>
        <p:spPr/>
        <p:txBody>
          <a:bodyPr/>
          <a:lstStyle/>
          <a:p>
            <a:pPr eaLnBrk="1" hangingPunct="1">
              <a:defRPr/>
            </a:pPr>
            <a:r>
              <a:rPr lang="en-US">
                <a:solidFill>
                  <a:srgbClr val="414B56"/>
                </a:solidFill>
              </a:rPr>
              <a:t>www.nfhs.org</a:t>
            </a:r>
          </a:p>
        </p:txBody>
      </p:sp>
      <p:pic>
        <p:nvPicPr>
          <p:cNvPr id="122885" name="Picture 5" descr="A group of people posing for the camera&#10;&#10;Description automatically generated">
            <a:extLst>
              <a:ext uri="{FF2B5EF4-FFF2-40B4-BE49-F238E27FC236}">
                <a16:creationId xmlns:a16="http://schemas.microsoft.com/office/drawing/2014/main" id="{8B08695C-CA9F-4473-B405-00E0EA8C1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563761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C4979970-48FB-4E01-8F8B-0FBD440D8500}"/>
              </a:ext>
            </a:extLst>
          </p:cNvPr>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a:solidFill>
                  <a:srgbClr val="000099"/>
                </a:solidFill>
                <a:effectLst>
                  <a:outerShdw blurRad="38100" dist="38100" dir="2700000" algn="tl">
                    <a:srgbClr val="C0C0C0"/>
                  </a:outerShdw>
                </a:effectLst>
              </a:rPr>
              <a:t>FEDERATION DIFFERENCES</a:t>
            </a:r>
            <a:endParaRPr lang="en-US" sz="4000" b="1" kern="0" dirty="0">
              <a:solidFill>
                <a:srgbClr val="000099"/>
              </a:solidFill>
              <a:effectLst>
                <a:outerShdw blurRad="38100" dist="38100" dir="2700000" algn="tl">
                  <a:srgbClr val="C0C0C0"/>
                </a:outerShdw>
              </a:effectLst>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rgbClr val="000099"/>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rgbClr val="000099"/>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3896</TotalTime>
  <Words>9281</Words>
  <Application>Microsoft Office PowerPoint</Application>
  <PresentationFormat>On-screen Show (4:3)</PresentationFormat>
  <Paragraphs>1307</Paragraphs>
  <Slides>132</Slides>
  <Notes>129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46" baseType="lpstr">
      <vt:lpstr>Arial</vt:lpstr>
      <vt:lpstr>Arial Black</vt:lpstr>
      <vt:lpstr>Calibri</vt:lpstr>
      <vt:lpstr>Century Schoolbook</vt:lpstr>
      <vt:lpstr>Dutch</vt:lpstr>
      <vt:lpstr>Impact</vt:lpstr>
      <vt:lpstr>News Gothic MT</vt:lpstr>
      <vt:lpstr>Segoe UI Symbol</vt:lpstr>
      <vt:lpstr>Symbol</vt:lpstr>
      <vt:lpstr>Tahoma</vt:lpstr>
      <vt:lpstr>Times New Roman</vt:lpstr>
      <vt:lpstr>Wingdings</vt:lpstr>
      <vt:lpstr>Default Design</vt:lpstr>
      <vt:lpstr>Drawing</vt:lpstr>
      <vt:lpstr>Georgia High School Association</vt:lpstr>
      <vt:lpstr>Georgia High School Association</vt:lpstr>
      <vt:lpstr>Basic Principles</vt:lpstr>
      <vt:lpstr>PowerPoint Presentation</vt:lpstr>
      <vt:lpstr>Responsibilities of Officials</vt:lpstr>
      <vt:lpstr>PowerPoint Presentation</vt:lpstr>
      <vt:lpstr>Equal Authority</vt:lpstr>
      <vt:lpstr>Pre-game Duties</vt:lpstr>
      <vt:lpstr>PowerPoint Presentation</vt:lpstr>
      <vt:lpstr>Making the Call I</vt:lpstr>
      <vt:lpstr>Making the Call II</vt:lpstr>
      <vt:lpstr>NFHS RESTART PROCEDURES</vt:lpstr>
      <vt:lpstr>Making the Call IV</vt:lpstr>
      <vt:lpstr>PowerPoint Presentation</vt:lpstr>
      <vt:lpstr>General Patterns I</vt:lpstr>
      <vt:lpstr>General Patterns II</vt:lpstr>
      <vt:lpstr>General Patterns III</vt:lpstr>
      <vt:lpstr>Making the Call IV</vt:lpstr>
      <vt:lpstr>General Patterns V</vt:lpstr>
      <vt:lpstr>Set Positions</vt:lpstr>
      <vt:lpstr>Start of Play</vt:lpstr>
      <vt:lpstr>PowerPoint Presentation</vt:lpstr>
      <vt:lpstr>PowerPoint Presentation</vt:lpstr>
      <vt:lpstr>PowerPoint Presentation</vt:lpstr>
      <vt:lpstr>PowerPoint Presentation</vt:lpstr>
      <vt:lpstr>PowerPoint Presentation</vt:lpstr>
      <vt:lpstr>N.F. Dual System of Control</vt:lpstr>
      <vt:lpstr>N.F. Dual System of Control</vt:lpstr>
      <vt:lpstr>N.F. Dual System of Control</vt:lpstr>
      <vt:lpstr>N.F. Dual System of Control</vt:lpstr>
      <vt:lpstr>N.F. Dual System of Control</vt:lpstr>
      <vt:lpstr>!!!! Break !!!!</vt:lpstr>
      <vt:lpstr>FEDERATION DIFFERENCES</vt:lpstr>
      <vt:lpstr>FEDERATION DIFFERENCES</vt:lpstr>
      <vt:lpstr>FEDERATION DIFFERENCES</vt:lpstr>
      <vt:lpstr>FEDERATION DIFFERENCES</vt:lpstr>
      <vt:lpstr>FEDERATION DIFFERENCES</vt:lpstr>
      <vt:lpstr>FEDERATION DIFFERENCES</vt:lpstr>
      <vt:lpstr>Rule 2-2-4  Deflated Ball  </vt:lpstr>
      <vt:lpstr>FEDERATION DIFFERENCES</vt:lpstr>
      <vt:lpstr>FEDERATION DIFFERENCES</vt:lpstr>
      <vt:lpstr>FEDERATION DIFFERENCES</vt:lpstr>
      <vt:lpstr>FEDERATION DIFFERENCES</vt:lpstr>
      <vt:lpstr>FEDERATION DIFFERENCES</vt:lpstr>
      <vt:lpstr>Substitutions Rule 3-3-2b(1)</vt:lpstr>
      <vt:lpstr>FEDERATION DIFFERENCES</vt:lpstr>
      <vt:lpstr>Substitutions Rule 3-3-2b(2)</vt:lpstr>
      <vt:lpstr>PowerPoint Presentation</vt:lpstr>
      <vt:lpstr>FEDERATION DIFFERENCES</vt:lpstr>
      <vt:lpstr>FEDERATION DIFFERENCES</vt:lpstr>
      <vt:lpstr>FEDERATION DIFFERENCES</vt:lpstr>
      <vt:lpstr>PowerPoint Presentation</vt:lpstr>
      <vt:lpstr>FEDERATION DIFFERENCES</vt:lpstr>
      <vt:lpstr>FEDERATION DIFFERENCES</vt:lpstr>
      <vt:lpstr>FEDERATION DIFFERENCES</vt:lpstr>
      <vt:lpstr>FEDERATION DIFFERENCES</vt:lpstr>
      <vt:lpstr>FEDERATION DIFFERENCES</vt:lpstr>
      <vt:lpstr>FEDERATION DIFFERENCES</vt:lpstr>
      <vt:lpstr>FEDERATION DIFFERENCES</vt:lpstr>
      <vt:lpstr>PowerPoint Presentation</vt:lpstr>
      <vt:lpstr>PowerPoint Presentation</vt:lpstr>
      <vt:lpstr>FEDERATION DIFFERENCES</vt:lpstr>
      <vt:lpstr>FEDERATION DIFFERENCES</vt:lpstr>
      <vt:lpstr>PowerPoint Presentation</vt:lpstr>
      <vt:lpstr>PowerPoint Presentation</vt:lpstr>
      <vt:lpstr>PowerPoint Presentation</vt:lpstr>
      <vt:lpstr>RULE 4-2-10 (NEW)</vt:lpstr>
      <vt:lpstr>4-2-10:  Other Equipment</vt:lpstr>
      <vt:lpstr>Rule 4-1-1A  Uniform  </vt:lpstr>
      <vt:lpstr>Rules 4-2-7E, F (DELETED) EQUIPMENT</vt:lpstr>
      <vt:lpstr>FEDERATION DIFFERENCES</vt:lpstr>
      <vt:lpstr>FEDERATION DIFFERENCES</vt:lpstr>
      <vt:lpstr>FEDERATION DIFFERENCES</vt:lpstr>
      <vt:lpstr>FEDERATION DIFFERENCES</vt:lpstr>
      <vt:lpstr>FEDERATION DIFFERENCES</vt:lpstr>
      <vt:lpstr>Team Member Equipment Check</vt:lpstr>
      <vt:lpstr>FEDERATION DIFFERENCES</vt:lpstr>
      <vt:lpstr>FEDERATION DIFFERENCES</vt:lpstr>
      <vt:lpstr>FEDERATION DIFFERENCES</vt:lpstr>
      <vt:lpstr>FEDERATION DIFFERENCES</vt:lpstr>
      <vt:lpstr>FEDERATION DIFFERENCES</vt:lpstr>
      <vt:lpstr>FEDERATION DIFFERENCES</vt:lpstr>
      <vt:lpstr>NFHS Official Soccer Signals</vt:lpstr>
      <vt:lpstr>NFHS Official Soccer Signals</vt:lpstr>
      <vt:lpstr>FEDERATION DIFFERENCES</vt:lpstr>
      <vt:lpstr>FEDERATION DIFFERENCES</vt:lpstr>
      <vt:lpstr>FEDERATION DIFFERENCES</vt:lpstr>
      <vt:lpstr>PowerPoint Presentation</vt:lpstr>
      <vt:lpstr>FEDERATION DIFFERENCES</vt:lpstr>
      <vt:lpstr>FEDERATION DIFFERENCES</vt:lpstr>
      <vt:lpstr>FEDERATION DIFFERENCES</vt:lpstr>
      <vt:lpstr>FEDERATION DIFFERENCES</vt:lpstr>
      <vt:lpstr>FEDERATION DIFFERENCES</vt:lpstr>
      <vt:lpstr>Rule 9-1-1b - ball in and out of play</vt:lpstr>
      <vt:lpstr>Rule 9-1-1B  Ball in or out of play  </vt:lpstr>
      <vt:lpstr>Rule 9-2-1  drop ball</vt:lpstr>
      <vt:lpstr>Rules 9-2-2, 9-2-3  Drop Ball  </vt:lpstr>
      <vt:lpstr>Rule 9-2-3 - drop ball</vt:lpstr>
      <vt:lpstr>Rules 9-2-2, 9-2-3 Drop Ball  </vt:lpstr>
      <vt:lpstr>Rules 9-2-2, 9-2-3 Drop Ball  </vt:lpstr>
      <vt:lpstr>Rules 9-2-2, 9-2-3 Drop Ball  </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Rule 13-2-1j (new)</vt:lpstr>
      <vt:lpstr>13-2-1j:  Free Kick:  When Awarded </vt:lpstr>
      <vt:lpstr>Rule 13-3-1  how taken – FREE KICK</vt:lpstr>
      <vt:lpstr>Rule 13-3-1 Free Kick - How taken </vt:lpstr>
      <vt:lpstr>Rule 13-3-1 Free Kick - How taken </vt:lpstr>
      <vt:lpstr>Rule 13-3-2 Free Kick - How taken </vt:lpstr>
      <vt:lpstr>Rule 13-3-4 new  how taken – free kick</vt:lpstr>
      <vt:lpstr>Rule 13-3-4 new  how taken – free kick</vt:lpstr>
      <vt:lpstr>FEDERATION DIFFERENCES</vt:lpstr>
      <vt:lpstr>Rule 14-1-4  Penalty Kick</vt:lpstr>
      <vt:lpstr>Rule 14-1-3  penalty kick</vt:lpstr>
      <vt:lpstr>Rule 14-1-3  penalty kick</vt:lpstr>
      <vt:lpstr>FEDERATION DIFFERENCES</vt:lpstr>
      <vt:lpstr>FEDERATION DIFFERENCES</vt:lpstr>
      <vt:lpstr>FEDERATION DIFFERENCES</vt:lpstr>
      <vt:lpstr>Rule 16-1-2; Rule 16-1-3   Goal Kick</vt:lpstr>
      <vt:lpstr>Rule 16-1-2; Rule 16-1-3   Goal Kick</vt:lpstr>
      <vt:lpstr>Rule 16-1-4   Goal Kick</vt:lpstr>
      <vt:lpstr>Rule 16-1-4   Goal Kick</vt:lpstr>
      <vt:lpstr>FEDERATION DIFFERENCES</vt:lpstr>
      <vt:lpstr>FEDERATION DIFFERENCES</vt:lpstr>
      <vt:lpstr>GHSA Online Clinics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Responsibilities of Officials</dc:title>
  <dc:creator>Tom Frazee</dc:creator>
  <cp:lastModifiedBy>Tom Frazee</cp:lastModifiedBy>
  <cp:revision>243</cp:revision>
  <dcterms:created xsi:type="dcterms:W3CDTF">2006-02-21T01:31:36Z</dcterms:created>
  <dcterms:modified xsi:type="dcterms:W3CDTF">2020-11-19T15:43:14Z</dcterms:modified>
  <cp:contentStatus/>
</cp:coreProperties>
</file>